
<file path=[Content_Types].xml><?xml version="1.0" encoding="utf-8"?>
<Types xmlns="http://schemas.openxmlformats.org/package/2006/content-types">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notesSlides/notesSlide1.xml" ContentType="application/vnd.openxmlformats-officedocument.presentationml.notesSlide+xml"/>
  <Default Extension="png" ContentType="image/png"/>
  <Override PartName="/ppt/slideMasters/slideMaster1.xml" ContentType="application/vnd.openxmlformats-officedocument.presentationml.slideMaster+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notesMasters/notesMaster1.xml" ContentType="application/vnd.openxmlformats-officedocument.presentationml.notesMaster+xml"/>
  <Default Extension="fntdata" ContentType="application/x-fontdata"/>
  <Override PartName="/ppt/tags/tag1.xml" ContentType="application/vnd.openxmlformats-officedocument.presentationml.tags+xml"/>
  <Override PartName="/ppt/slideLayouts/slideLayout1.xml" ContentType="application/vnd.openxmlformats-officedocument.presentationml.slideLayout+xml"/>
  <Override PartName="/docProps/app.xml" ContentType="application/vnd.openxmlformats-officedocument.extended-properties+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0.xml" ContentType="application/vnd.openxmlformats-officedocument.presentationml.slideLayout+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3"/>
  </p:notesMasterIdLst>
  <p:sldIdLst>
    <p:sldId id="256" r:id="rId2"/>
  </p:sldIdLst>
  <p:sldSz cx="43891200" cy="32918400"/>
  <p:notesSz cx="6858000" cy="9144000"/>
  <p:embeddedFontLst>
    <p:embeddedFont>
      <p:font typeface="Amaranth" charset="0"/>
      <p:regular r:id="rId4"/>
    </p:embeddedFont>
    <p:embeddedFont>
      <p:font typeface="Titillium Web" charset="0"/>
      <p:regular r:id="rId5"/>
    </p:embeddedFont>
    <p:embeddedFont>
      <p:font typeface="Calibri" pitchFamily="34" charset="0"/>
      <p:regular r:id="rId6"/>
      <p:bold r:id="rId7"/>
      <p:italic r:id="rId8"/>
      <p:boldItalic r:id="rId9"/>
    </p:embeddedFont>
    <p:embeddedFont>
      <p:font typeface="Wingdings 3" pitchFamily="18" charset="2"/>
      <p:regular r:id="rId10"/>
    </p:embeddedFont>
  </p:embeddedFontLst>
  <p:custDataLst>
    <p:tags r:id="rId11"/>
  </p:custDataLst>
  <p:defaultTextStyle>
    <a:defPPr>
      <a:defRPr lang="en-US"/>
    </a:defPPr>
    <a:lvl1pPr algn="l" rtl="0" fontAlgn="base">
      <a:spcBef>
        <a:spcPct val="0"/>
      </a:spcBef>
      <a:spcAft>
        <a:spcPct val="0"/>
      </a:spcAft>
      <a:defRPr sz="3800" kern="1200">
        <a:solidFill>
          <a:schemeClr val="tx1"/>
        </a:solidFill>
        <a:latin typeface="Arial"/>
        <a:ea typeface="+mn-ea"/>
        <a:cs typeface="+mn-cs"/>
      </a:defRPr>
    </a:lvl1pPr>
    <a:lvl2pPr marL="457200" algn="l" rtl="0" fontAlgn="base">
      <a:spcBef>
        <a:spcPct val="0"/>
      </a:spcBef>
      <a:spcAft>
        <a:spcPct val="0"/>
      </a:spcAft>
      <a:defRPr sz="3800" kern="1200">
        <a:solidFill>
          <a:schemeClr val="tx1"/>
        </a:solidFill>
        <a:latin typeface="Arial"/>
        <a:ea typeface="+mn-ea"/>
        <a:cs typeface="+mn-cs"/>
      </a:defRPr>
    </a:lvl2pPr>
    <a:lvl3pPr marL="914400" algn="l" rtl="0" fontAlgn="base">
      <a:spcBef>
        <a:spcPct val="0"/>
      </a:spcBef>
      <a:spcAft>
        <a:spcPct val="0"/>
      </a:spcAft>
      <a:defRPr sz="3800" kern="1200">
        <a:solidFill>
          <a:schemeClr val="tx1"/>
        </a:solidFill>
        <a:latin typeface="Arial"/>
        <a:ea typeface="+mn-ea"/>
        <a:cs typeface="+mn-cs"/>
      </a:defRPr>
    </a:lvl3pPr>
    <a:lvl4pPr marL="1371600" algn="l" rtl="0" fontAlgn="base">
      <a:spcBef>
        <a:spcPct val="0"/>
      </a:spcBef>
      <a:spcAft>
        <a:spcPct val="0"/>
      </a:spcAft>
      <a:defRPr sz="3800" kern="1200">
        <a:solidFill>
          <a:schemeClr val="tx1"/>
        </a:solidFill>
        <a:latin typeface="Arial"/>
        <a:ea typeface="+mn-ea"/>
        <a:cs typeface="+mn-cs"/>
      </a:defRPr>
    </a:lvl4pPr>
    <a:lvl5pPr marL="1828800" algn="l" rtl="0" fontAlgn="base">
      <a:spcBef>
        <a:spcPct val="0"/>
      </a:spcBef>
      <a:spcAft>
        <a:spcPct val="0"/>
      </a:spcAft>
      <a:defRPr sz="3800" kern="1200">
        <a:solidFill>
          <a:schemeClr val="tx1"/>
        </a:solidFill>
        <a:latin typeface="Arial"/>
        <a:ea typeface="+mn-ea"/>
        <a:cs typeface="+mn-cs"/>
      </a:defRPr>
    </a:lvl5pPr>
    <a:lvl6pPr marL="2286000" algn="l" defTabSz="914400" rtl="0" eaLnBrk="1" latinLnBrk="0" hangingPunct="1">
      <a:defRPr sz="3800" kern="1200">
        <a:solidFill>
          <a:schemeClr val="tx1"/>
        </a:solidFill>
        <a:latin typeface="Arial"/>
        <a:ea typeface="+mn-ea"/>
        <a:cs typeface="+mn-cs"/>
      </a:defRPr>
    </a:lvl6pPr>
    <a:lvl7pPr marL="2743200" algn="l" defTabSz="914400" rtl="0" eaLnBrk="1" latinLnBrk="0" hangingPunct="1">
      <a:defRPr sz="3800" kern="1200">
        <a:solidFill>
          <a:schemeClr val="tx1"/>
        </a:solidFill>
        <a:latin typeface="Arial"/>
        <a:ea typeface="+mn-ea"/>
        <a:cs typeface="+mn-cs"/>
      </a:defRPr>
    </a:lvl7pPr>
    <a:lvl8pPr marL="3200400" algn="l" defTabSz="914400" rtl="0" eaLnBrk="1" latinLnBrk="0" hangingPunct="1">
      <a:defRPr sz="3800" kern="1200">
        <a:solidFill>
          <a:schemeClr val="tx1"/>
        </a:solidFill>
        <a:latin typeface="Arial"/>
        <a:ea typeface="+mn-ea"/>
        <a:cs typeface="+mn-cs"/>
      </a:defRPr>
    </a:lvl8pPr>
    <a:lvl9pPr marL="3657600" algn="l" defTabSz="914400" rtl="0" eaLnBrk="1" latinLnBrk="0" hangingPunct="1">
      <a:defRPr sz="3800" kern="1200">
        <a:solidFill>
          <a:schemeClr val="tx1"/>
        </a:solidFill>
        <a:latin typeface="Arial"/>
        <a:ea typeface="+mn-ea"/>
        <a:cs typeface="+mn-cs"/>
      </a:defRPr>
    </a:lvl9pPr>
  </p:defaultTextStyle>
  <p:extLst>
    <p:ext uri="{EFAFB233-063F-42B5-8137-9DF3F51BA10A}">
      <p15:sldGuideLst xmlns:p15="http://schemas.microsoft.com/office/powerpoint/2012/main" xmlns="">
        <p15:guide id="1" orient="horz" pos="10368">
          <p15:clr>
            <a:srgbClr val="A4A3A4"/>
          </p15:clr>
        </p15:guide>
        <p15:guide id="2" pos="13824">
          <p15:clr>
            <a:srgbClr val="A4A3A4"/>
          </p15:clr>
        </p15:guide>
      </p15:sldGuideLst>
    </p:ext>
    <p:ext uri="{2D200454-40CA-4A62-9FC3-DE9A4176ACB9}">
      <p15:notes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clrMru>
    <a:srgbClr val="028260"/>
    <a:srgbClr val="138677"/>
    <a:srgbClr val="03AD80"/>
    <a:srgbClr val="95D5CD"/>
    <a:srgbClr val="94D1D5"/>
    <a:srgbClr val="A6F4CB"/>
    <a:srgbClr val="008080"/>
    <a:srgbClr val="DDDDDD"/>
    <a:srgbClr val="336600"/>
    <a:srgbClr val="669900"/>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inimized">
    <p:restoredLeft sz="15620"/>
    <p:restoredTop sz="94660"/>
  </p:normalViewPr>
  <p:slideViewPr>
    <p:cSldViewPr>
      <p:cViewPr varScale="1">
        <p:scale>
          <a:sx n="17" d="100"/>
          <a:sy n="17" d="100"/>
        </p:scale>
        <p:origin x="-2290" y="-149"/>
      </p:cViewPr>
      <p:guideLst>
        <p:guide orient="horz" pos="10368"/>
        <p:guide pos="13824"/>
      </p:guideLst>
    </p:cSldViewPr>
  </p:slideViewPr>
  <p:notesTextViewPr>
    <p:cViewPr>
      <p:scale>
        <a:sx n="100" d="100"/>
        <a:sy n="100" d="100"/>
      </p:scale>
      <p:origin x="0" y="0"/>
    </p:cViewPr>
  </p:notesTextViewPr>
  <p:notesViewPr>
    <p:cSldViewPr>
      <p:cViewPr>
        <p:scale>
          <a:sx n="66" d="100"/>
          <a:sy n="66" d="100"/>
        </p:scale>
        <p:origin x="0" y="0"/>
      </p:cViewPr>
      <p:guideLst/>
    </p:cSldViewPr>
  </p:notes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font" Target="fonts/font5.fntdata"/><Relationship Id="rId13" Type="http://schemas.openxmlformats.org/officeDocument/2006/relationships/viewProps" Target="viewProps.xml"/><Relationship Id="rId3" Type="http://schemas.openxmlformats.org/officeDocument/2006/relationships/notesMaster" Target="notesMasters/notesMaster1.xml"/><Relationship Id="rId7" Type="http://schemas.openxmlformats.org/officeDocument/2006/relationships/font" Target="fonts/font4.fntdata"/><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font" Target="fonts/font3.fntdata"/><Relationship Id="rId11" Type="http://schemas.openxmlformats.org/officeDocument/2006/relationships/tags" Target="tags/tag1.xml"/><Relationship Id="rId5" Type="http://schemas.openxmlformats.org/officeDocument/2006/relationships/font" Target="fonts/font2.fntdata"/><Relationship Id="rId15" Type="http://schemas.openxmlformats.org/officeDocument/2006/relationships/tableStyles" Target="tableStyles.xml"/><Relationship Id="rId10" Type="http://schemas.openxmlformats.org/officeDocument/2006/relationships/font" Target="fonts/font7.fntdata"/><Relationship Id="rId4" Type="http://schemas.openxmlformats.org/officeDocument/2006/relationships/font" Target="fonts/font1.fntdata"/><Relationship Id="rId9" Type="http://schemas.openxmlformats.org/officeDocument/2006/relationships/font" Target="fonts/font6.fntdata"/><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218" name="Rectangle 2"/>
          <p:cNvSpPr>
            <a:spLocks noGrp="1" noChangeArrowheads="1"/>
          </p:cNvSpPr>
          <p:nvPr>
            <p:ph type="hdr" sz="quarter"/>
          </p:nvPr>
        </p:nvSpPr>
        <p:spPr bwMode="auto">
          <a:xfrm>
            <a:off x="0" y="0"/>
            <a:ext cx="2971800" cy="457200"/>
          </a:xfrm>
          <a:prstGeom prst="rect">
            <a:avLst/>
          </a:prstGeom>
          <a:noFill/>
          <a:ln>
            <a:noFill/>
          </a:ln>
        </p:spPr>
        <p:txBody>
          <a:bodyPr vert="horz" wrap="square" lIns="91440" tIns="45720" rIns="91440" bIns="45720" anchor="t" anchorCtr="0" compatLnSpc="1">
            <a:prstTxWarp prst="textNoShape">
              <a:avLst/>
            </a:prstTxWarp>
          </a:bodyPr>
          <a:lstStyle>
            <a:defPPr>
              <a:defRPr kern="1200" smtId="4294967295"/>
            </a:defPPr>
            <a:lvl1pPr>
              <a:defRPr sz="1200"/>
            </a:lvl1pPr>
          </a:lstStyle>
          <a:p>
            <a:pPr>
              <a:defRPr/>
            </a:pPr>
            <a:endParaRPr lang="en-US"/>
          </a:p>
        </p:txBody>
      </p:sp>
      <p:sp>
        <p:nvSpPr>
          <p:cNvPr id="9219" name="Rectangle 3"/>
          <p:cNvSpPr>
            <a:spLocks noGrp="1" noChangeArrowheads="1"/>
          </p:cNvSpPr>
          <p:nvPr>
            <p:ph type="dt" idx="1"/>
          </p:nvPr>
        </p:nvSpPr>
        <p:spPr bwMode="auto">
          <a:xfrm>
            <a:off x="3884613" y="0"/>
            <a:ext cx="2971800" cy="457200"/>
          </a:xfrm>
          <a:prstGeom prst="rect">
            <a:avLst/>
          </a:prstGeom>
          <a:noFill/>
          <a:ln>
            <a:noFill/>
          </a:ln>
        </p:spPr>
        <p:txBody>
          <a:bodyPr vert="horz" wrap="square" lIns="91440" tIns="45720" rIns="91440" bIns="45720" anchor="t" anchorCtr="0" compatLnSpc="1">
            <a:prstTxWarp prst="textNoShape">
              <a:avLst/>
            </a:prstTxWarp>
          </a:bodyPr>
          <a:lstStyle>
            <a:defPPr>
              <a:defRPr kern="1200" smtId="4294967295"/>
            </a:defPPr>
            <a:lvl1pPr algn="r">
              <a:defRPr sz="1200"/>
            </a:lvl1pPr>
          </a:lstStyle>
          <a:p>
            <a:pPr>
              <a:defRPr/>
            </a:pPr>
            <a:endParaRPr lang="en-US"/>
          </a:p>
        </p:txBody>
      </p:sp>
      <p:sp>
        <p:nvSpPr>
          <p:cNvPr id="307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ln>
          <a:extLst>
            <a:ext uri="{909E8E84-426E-40DD-AFC4-6F175D3DCCD1}">
              <a14:hiddenFill xmlns:a14="http://schemas.microsoft.com/office/drawing/2010/main" xmlns="">
                <a:solidFill>
                  <a:srgbClr val="FFFFFF"/>
                </a:solidFill>
              </a14:hiddenFill>
            </a:ext>
          </a:extLst>
        </p:spPr>
      </p:sp>
      <p:sp>
        <p:nvSpPr>
          <p:cNvPr id="9221" name="Rectangle 5"/>
          <p:cNvSpPr>
            <a:spLocks noGrp="1" noChangeArrowheads="1"/>
          </p:cNvSpPr>
          <p:nvPr>
            <p:ph type="body" sz="quarter" idx="3"/>
          </p:nvPr>
        </p:nvSpPr>
        <p:spPr bwMode="auto">
          <a:xfrm>
            <a:off x="685800" y="4343400"/>
            <a:ext cx="5486400" cy="4114800"/>
          </a:xfrm>
          <a:prstGeom prst="rect">
            <a:avLst/>
          </a:prstGeom>
          <a:noFill/>
          <a:ln>
            <a:noFill/>
          </a:ln>
        </p:spPr>
        <p:txBody>
          <a:bodyPr vert="horz" wrap="square" lIns="91440" tIns="45720" rIns="91440" bIns="45720" anchor="t" anchorCtr="0" compatLnSpc="1">
            <a:prstTxWarp prst="textNoShape">
              <a:avLst/>
            </a:prstTxWarp>
          </a:bodyPr>
          <a:lstStyle>
            <a:defPPr>
              <a:defRPr kern="1200" smtId="4294967295"/>
            </a:def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9222" name="Rectangle 6"/>
          <p:cNvSpPr>
            <a:spLocks noGrp="1" noChangeArrowheads="1"/>
          </p:cNvSpPr>
          <p:nvPr>
            <p:ph type="ftr" sz="quarter" idx="4"/>
          </p:nvPr>
        </p:nvSpPr>
        <p:spPr bwMode="auto">
          <a:xfrm>
            <a:off x="0" y="8685213"/>
            <a:ext cx="2971800" cy="457200"/>
          </a:xfrm>
          <a:prstGeom prst="rect">
            <a:avLst/>
          </a:prstGeom>
          <a:noFill/>
          <a:ln>
            <a:noFill/>
          </a:ln>
        </p:spPr>
        <p:txBody>
          <a:bodyPr vert="horz" wrap="square" lIns="91440" tIns="45720" rIns="91440" bIns="45720" anchor="b" anchorCtr="0" compatLnSpc="1">
            <a:prstTxWarp prst="textNoShape">
              <a:avLst/>
            </a:prstTxWarp>
          </a:bodyPr>
          <a:lstStyle>
            <a:defPPr>
              <a:defRPr kern="1200" smtId="4294967295"/>
            </a:defPPr>
            <a:lvl1pPr>
              <a:defRPr sz="1200"/>
            </a:lvl1pPr>
          </a:lstStyle>
          <a:p>
            <a:pPr>
              <a:defRPr/>
            </a:pPr>
            <a:endParaRPr lang="en-US"/>
          </a:p>
        </p:txBody>
      </p:sp>
      <p:sp>
        <p:nvSpPr>
          <p:cNvPr id="9223" name="Rectangle 7"/>
          <p:cNvSpPr>
            <a:spLocks noGrp="1" noChangeArrowheads="1"/>
          </p:cNvSpPr>
          <p:nvPr>
            <p:ph type="sldNum" sz="quarter" idx="5"/>
          </p:nvPr>
        </p:nvSpPr>
        <p:spPr bwMode="auto">
          <a:xfrm>
            <a:off x="3884613" y="8685213"/>
            <a:ext cx="2971800" cy="457200"/>
          </a:xfrm>
          <a:prstGeom prst="rect">
            <a:avLst/>
          </a:prstGeom>
          <a:noFill/>
          <a:ln>
            <a:noFill/>
          </a:ln>
        </p:spPr>
        <p:txBody>
          <a:bodyPr vert="horz" wrap="square" lIns="91440" tIns="45720" rIns="91440" bIns="45720" anchor="b" anchorCtr="0" compatLnSpc="1">
            <a:prstTxWarp prst="textNoShape">
              <a:avLst/>
            </a:prstTxWarp>
          </a:bodyPr>
          <a:lstStyle>
            <a:defPPr>
              <a:defRPr kern="1200" smtId="4294967295"/>
            </a:defPPr>
            <a:lvl1pPr algn="r">
              <a:defRPr sz="1200"/>
            </a:lvl1pPr>
          </a:lstStyle>
          <a:p>
            <a:pPr>
              <a:defRPr/>
            </a:pPr>
            <a:fld id="{B95F3361-2405-48EE-818C-467D1C2230F9}" type="slidenum">
              <a:rPr lang="en-US"/>
              <a:pPr>
                <a:defRPr/>
              </a:pPr>
              <a:t>‹#›</a:t>
            </a:fld>
            <a:endParaRPr lang="en-US"/>
          </a:p>
        </p:txBody>
      </p:sp>
    </p:spTree>
    <p:extLst>
      <p:ext uri="{BB962C8B-B14F-4D97-AF65-F5344CB8AC3E}">
        <p14:creationId xmlns:p14="http://schemas.microsoft.com/office/powerpoint/2010/main" xmlns="" val="384273649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7"/>
          <p:cNvSpPr>
            <a:spLocks noGrp="1" noChangeArrowheads="1"/>
          </p:cNvSpPr>
          <p:nvPr>
            <p:ph type="sldNum" sz="quarter" idx="5"/>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kern="1200" smtId="4294967295"/>
            </a:defPPr>
            <a:lvl1pPr eaLnBrk="0" hangingPunct="0">
              <a:defRPr sz="3800">
                <a:solidFill>
                  <a:schemeClr val="tx1"/>
                </a:solidFill>
                <a:latin typeface="Arial"/>
              </a:defRPr>
            </a:lvl1pPr>
            <a:lvl2pPr marL="742950" indent="-285750" eaLnBrk="0" hangingPunct="0">
              <a:defRPr sz="3800">
                <a:solidFill>
                  <a:schemeClr val="tx1"/>
                </a:solidFill>
                <a:latin typeface="Arial"/>
              </a:defRPr>
            </a:lvl2pPr>
            <a:lvl3pPr marL="1143000" indent="-228600" eaLnBrk="0" hangingPunct="0">
              <a:defRPr sz="3800">
                <a:solidFill>
                  <a:schemeClr val="tx1"/>
                </a:solidFill>
                <a:latin typeface="Arial"/>
              </a:defRPr>
            </a:lvl3pPr>
            <a:lvl4pPr marL="1600200" indent="-228600" eaLnBrk="0" hangingPunct="0">
              <a:defRPr sz="3800">
                <a:solidFill>
                  <a:schemeClr val="tx1"/>
                </a:solidFill>
                <a:latin typeface="Arial"/>
              </a:defRPr>
            </a:lvl4pPr>
            <a:lvl5pPr marL="2057400" indent="-228600" eaLnBrk="0" hangingPunct="0">
              <a:defRPr sz="3800">
                <a:solidFill>
                  <a:schemeClr val="tx1"/>
                </a:solidFill>
                <a:latin typeface="Arial"/>
              </a:defRPr>
            </a:lvl5pPr>
            <a:lvl6pPr marL="2514600" indent="-228600" eaLnBrk="0" fontAlgn="base" hangingPunct="0">
              <a:spcBef>
                <a:spcPct val="0"/>
              </a:spcBef>
              <a:spcAft>
                <a:spcPct val="0"/>
              </a:spcAft>
              <a:defRPr sz="3800">
                <a:solidFill>
                  <a:schemeClr val="tx1"/>
                </a:solidFill>
                <a:latin typeface="Arial"/>
              </a:defRPr>
            </a:lvl6pPr>
            <a:lvl7pPr marL="2971800" indent="-228600" eaLnBrk="0" fontAlgn="base" hangingPunct="0">
              <a:spcBef>
                <a:spcPct val="0"/>
              </a:spcBef>
              <a:spcAft>
                <a:spcPct val="0"/>
              </a:spcAft>
              <a:defRPr sz="3800">
                <a:solidFill>
                  <a:schemeClr val="tx1"/>
                </a:solidFill>
                <a:latin typeface="Arial"/>
              </a:defRPr>
            </a:lvl7pPr>
            <a:lvl8pPr marL="3429000" indent="-228600" eaLnBrk="0" fontAlgn="base" hangingPunct="0">
              <a:spcBef>
                <a:spcPct val="0"/>
              </a:spcBef>
              <a:spcAft>
                <a:spcPct val="0"/>
              </a:spcAft>
              <a:defRPr sz="3800">
                <a:solidFill>
                  <a:schemeClr val="tx1"/>
                </a:solidFill>
                <a:latin typeface="Arial"/>
              </a:defRPr>
            </a:lvl8pPr>
            <a:lvl9pPr marL="3886200" indent="-228600" eaLnBrk="0" fontAlgn="base" hangingPunct="0">
              <a:spcBef>
                <a:spcPct val="0"/>
              </a:spcBef>
              <a:spcAft>
                <a:spcPct val="0"/>
              </a:spcAft>
              <a:defRPr sz="3800">
                <a:solidFill>
                  <a:schemeClr val="tx1"/>
                </a:solidFill>
                <a:latin typeface="Arial"/>
              </a:defRPr>
            </a:lvl9pPr>
          </a:lstStyle>
          <a:p>
            <a:pPr eaLnBrk="1" hangingPunct="1"/>
            <a:fld id="{78EE7683-CAC2-4B7F-B858-28F016B0AEB9}" type="slidenum">
              <a:rPr lang="en-US" sz="1200" smtClean="0"/>
              <a:pPr eaLnBrk="1" hangingPunct="1"/>
              <a:t>1</a:t>
            </a:fld>
            <a:endParaRPr lang="en-US" sz="1200"/>
          </a:p>
        </p:txBody>
      </p:sp>
      <p:sp>
        <p:nvSpPr>
          <p:cNvPr id="4099" name="Rectangle 2"/>
          <p:cNvSpPr>
            <a:spLocks noGrp="1" noRot="1" noChangeAspect="1" noChangeArrowheads="1" noTextEdit="1"/>
          </p:cNvSpPr>
          <p:nvPr>
            <p:ph type="sldImg"/>
          </p:nvPr>
        </p:nvSpPr>
        <p:spPr/>
      </p:sp>
      <p:sp>
        <p:nvSpPr>
          <p:cNvPr id="4100" name="Rectangle 3"/>
          <p:cNvSpPr>
            <a:spLocks noGrp="1" noChangeArrowheads="1"/>
          </p:cNvSpPr>
          <p:nvPr>
            <p:ph type="body" idx="1"/>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kern="1200" smtId="4294967295"/>
            </a:defPPr>
          </a:lstStyle>
          <a:p>
            <a:pPr eaLnBrk="1" hangingPunct="1"/>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92475" y="10226675"/>
            <a:ext cx="37306250" cy="7054850"/>
          </a:xfrm>
        </p:spPr>
        <p:txBody>
          <a:bodyPr/>
          <a:lstStyle>
            <a:defPPr>
              <a:defRPr kern="1200" smtId="4294967295"/>
            </a:defPPr>
          </a:lstStyle>
          <a:p>
            <a:r>
              <a:rPr lang="en-US"/>
              <a:t>Click to edit Master title style</a:t>
            </a:r>
          </a:p>
        </p:txBody>
      </p:sp>
      <p:sp>
        <p:nvSpPr>
          <p:cNvPr id="3" name="Subtitle 2"/>
          <p:cNvSpPr>
            <a:spLocks noGrp="1"/>
          </p:cNvSpPr>
          <p:nvPr>
            <p:ph type="subTitle" idx="1"/>
          </p:nvPr>
        </p:nvSpPr>
        <p:spPr>
          <a:xfrm>
            <a:off x="6583363" y="18653125"/>
            <a:ext cx="30724475" cy="8413750"/>
          </a:xfrm>
        </p:spPr>
        <p:txBody>
          <a:bodyPr/>
          <a:lstStyle>
            <a:defPPr>
              <a:defRPr kern="1200" smtId="4294967295"/>
            </a:defPPr>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p:txBody>
          <a:bodyPr/>
          <a:lstStyle>
            <a:defPPr>
              <a:defRPr kern="1200" smtId="4294967295"/>
            </a:defPPr>
            <a:lvl1pPr>
              <a:defRPr/>
            </a:lvl1pPr>
          </a:lstStyle>
          <a:p>
            <a:pPr>
              <a:defRPr/>
            </a:pPr>
            <a:endParaRPr lang="en-US"/>
          </a:p>
        </p:txBody>
      </p:sp>
      <p:sp>
        <p:nvSpPr>
          <p:cNvPr id="5" name="Rectangle 5"/>
          <p:cNvSpPr>
            <a:spLocks noGrp="1" noChangeArrowheads="1"/>
          </p:cNvSpPr>
          <p:nvPr>
            <p:ph type="ftr" sz="quarter" idx="11"/>
          </p:nvPr>
        </p:nvSpPr>
        <p:spPr/>
        <p:txBody>
          <a:bodyPr/>
          <a:lstStyle>
            <a:defPPr>
              <a:defRPr kern="1200" smtId="4294967295"/>
            </a:defPPr>
            <a:lvl1pPr>
              <a:defRPr/>
            </a:lvl1pPr>
          </a:lstStyle>
          <a:p>
            <a:pPr>
              <a:defRPr/>
            </a:pPr>
            <a:endParaRPr lang="en-US"/>
          </a:p>
        </p:txBody>
      </p:sp>
      <p:sp>
        <p:nvSpPr>
          <p:cNvPr id="6" name="Rectangle 6"/>
          <p:cNvSpPr>
            <a:spLocks noGrp="1" noChangeArrowheads="1"/>
          </p:cNvSpPr>
          <p:nvPr>
            <p:ph type="sldNum" sz="quarter" idx="12"/>
          </p:nvPr>
        </p:nvSpPr>
        <p:spPr/>
        <p:txBody>
          <a:bodyPr/>
          <a:lstStyle>
            <a:defPPr>
              <a:defRPr kern="1200" smtId="4294967295"/>
            </a:defPPr>
            <a:lvl1pPr>
              <a:defRPr/>
            </a:lvl1pPr>
          </a:lstStyle>
          <a:p>
            <a:pPr>
              <a:defRPr/>
            </a:pPr>
            <a:fld id="{CB043562-595C-41E0-A431-AB378AFFB518}" type="slidenum">
              <a:rPr lang="en-US"/>
              <a:pPr>
                <a:defRPr/>
              </a:pPr>
              <a:t>‹#›</a:t>
            </a:fld>
            <a:endParaRPr lang="en-US"/>
          </a:p>
        </p:txBody>
      </p:sp>
    </p:spTree>
    <p:extLst>
      <p:ext uri="{BB962C8B-B14F-4D97-AF65-F5344CB8AC3E}">
        <p14:creationId xmlns:p14="http://schemas.microsoft.com/office/powerpoint/2010/main" xmlns="" val="4119552568"/>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kern="1200" smtId="4294967295"/>
            </a:defPPr>
          </a:lstStyle>
          <a:p>
            <a:r>
              <a:rPr lang="en-US"/>
              <a:t>Click to edit Master title style</a:t>
            </a:r>
          </a:p>
        </p:txBody>
      </p:sp>
      <p:sp>
        <p:nvSpPr>
          <p:cNvPr id="3" name="Vertical Text Placeholder 2"/>
          <p:cNvSpPr>
            <a:spLocks noGrp="1"/>
          </p:cNvSpPr>
          <p:nvPr>
            <p:ph type="body" orient="vert" idx="1"/>
          </p:nvPr>
        </p:nvSpPr>
        <p:spPr/>
        <p:txBody>
          <a:bodyPr vert="eaVert"/>
          <a:lstStyle>
            <a:defPPr>
              <a:defRPr kern="1200" smtId="4294967295"/>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p:txBody>
          <a:bodyPr/>
          <a:lstStyle>
            <a:defPPr>
              <a:defRPr kern="1200" smtId="4294967295"/>
            </a:defPPr>
            <a:lvl1pPr>
              <a:defRPr/>
            </a:lvl1pPr>
          </a:lstStyle>
          <a:p>
            <a:pPr>
              <a:defRPr/>
            </a:pPr>
            <a:endParaRPr lang="en-US"/>
          </a:p>
        </p:txBody>
      </p:sp>
      <p:sp>
        <p:nvSpPr>
          <p:cNvPr id="5" name="Rectangle 5"/>
          <p:cNvSpPr>
            <a:spLocks noGrp="1" noChangeArrowheads="1"/>
          </p:cNvSpPr>
          <p:nvPr>
            <p:ph type="ftr" sz="quarter" idx="11"/>
          </p:nvPr>
        </p:nvSpPr>
        <p:spPr/>
        <p:txBody>
          <a:bodyPr/>
          <a:lstStyle>
            <a:defPPr>
              <a:defRPr kern="1200" smtId="4294967295"/>
            </a:defPPr>
            <a:lvl1pPr>
              <a:defRPr/>
            </a:lvl1pPr>
          </a:lstStyle>
          <a:p>
            <a:pPr>
              <a:defRPr/>
            </a:pPr>
            <a:endParaRPr lang="en-US"/>
          </a:p>
        </p:txBody>
      </p:sp>
      <p:sp>
        <p:nvSpPr>
          <p:cNvPr id="6" name="Rectangle 6"/>
          <p:cNvSpPr>
            <a:spLocks noGrp="1" noChangeArrowheads="1"/>
          </p:cNvSpPr>
          <p:nvPr>
            <p:ph type="sldNum" sz="quarter" idx="12"/>
          </p:nvPr>
        </p:nvSpPr>
        <p:spPr/>
        <p:txBody>
          <a:bodyPr/>
          <a:lstStyle>
            <a:defPPr>
              <a:defRPr kern="1200" smtId="4294967295"/>
            </a:defPPr>
            <a:lvl1pPr>
              <a:defRPr/>
            </a:lvl1pPr>
          </a:lstStyle>
          <a:p>
            <a:pPr>
              <a:defRPr/>
            </a:pPr>
            <a:fld id="{11865ABB-973D-4162-96BF-63AD8AB82A90}" type="slidenum">
              <a:rPr lang="en-US"/>
              <a:pPr>
                <a:defRPr/>
              </a:pPr>
              <a:t>‹#›</a:t>
            </a:fld>
            <a:endParaRPr lang="en-US"/>
          </a:p>
        </p:txBody>
      </p:sp>
    </p:spTree>
    <p:extLst>
      <p:ext uri="{BB962C8B-B14F-4D97-AF65-F5344CB8AC3E}">
        <p14:creationId xmlns:p14="http://schemas.microsoft.com/office/powerpoint/2010/main" xmlns="" val="4281439959"/>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821438" y="1317625"/>
            <a:ext cx="9875837" cy="28089225"/>
          </a:xfrm>
        </p:spPr>
        <p:txBody>
          <a:bodyPr vert="eaVert"/>
          <a:lstStyle>
            <a:defPPr>
              <a:defRPr kern="1200" smtId="4294967295"/>
            </a:defPPr>
          </a:lstStyle>
          <a:p>
            <a:r>
              <a:rPr lang="en-US"/>
              <a:t>Click to edit Master title style</a:t>
            </a:r>
          </a:p>
        </p:txBody>
      </p:sp>
      <p:sp>
        <p:nvSpPr>
          <p:cNvPr id="3" name="Vertical Text Placeholder 2"/>
          <p:cNvSpPr>
            <a:spLocks noGrp="1"/>
          </p:cNvSpPr>
          <p:nvPr>
            <p:ph type="body" orient="vert" idx="1"/>
          </p:nvPr>
        </p:nvSpPr>
        <p:spPr>
          <a:xfrm>
            <a:off x="2193925" y="1317625"/>
            <a:ext cx="29475112" cy="28089225"/>
          </a:xfrm>
        </p:spPr>
        <p:txBody>
          <a:bodyPr vert="eaVert"/>
          <a:lstStyle>
            <a:defPPr>
              <a:defRPr kern="1200" smtId="4294967295"/>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p:txBody>
          <a:bodyPr/>
          <a:lstStyle>
            <a:defPPr>
              <a:defRPr kern="1200" smtId="4294967295"/>
            </a:defPPr>
            <a:lvl1pPr>
              <a:defRPr/>
            </a:lvl1pPr>
          </a:lstStyle>
          <a:p>
            <a:pPr>
              <a:defRPr/>
            </a:pPr>
            <a:endParaRPr lang="en-US"/>
          </a:p>
        </p:txBody>
      </p:sp>
      <p:sp>
        <p:nvSpPr>
          <p:cNvPr id="5" name="Rectangle 5"/>
          <p:cNvSpPr>
            <a:spLocks noGrp="1" noChangeArrowheads="1"/>
          </p:cNvSpPr>
          <p:nvPr>
            <p:ph type="ftr" sz="quarter" idx="11"/>
          </p:nvPr>
        </p:nvSpPr>
        <p:spPr/>
        <p:txBody>
          <a:bodyPr/>
          <a:lstStyle>
            <a:defPPr>
              <a:defRPr kern="1200" smtId="4294967295"/>
            </a:defPPr>
            <a:lvl1pPr>
              <a:defRPr/>
            </a:lvl1pPr>
          </a:lstStyle>
          <a:p>
            <a:pPr>
              <a:defRPr/>
            </a:pPr>
            <a:endParaRPr lang="en-US"/>
          </a:p>
        </p:txBody>
      </p:sp>
      <p:sp>
        <p:nvSpPr>
          <p:cNvPr id="6" name="Rectangle 6"/>
          <p:cNvSpPr>
            <a:spLocks noGrp="1" noChangeArrowheads="1"/>
          </p:cNvSpPr>
          <p:nvPr>
            <p:ph type="sldNum" sz="quarter" idx="12"/>
          </p:nvPr>
        </p:nvSpPr>
        <p:spPr/>
        <p:txBody>
          <a:bodyPr/>
          <a:lstStyle>
            <a:defPPr>
              <a:defRPr kern="1200" smtId="4294967295"/>
            </a:defPPr>
            <a:lvl1pPr>
              <a:defRPr/>
            </a:lvl1pPr>
          </a:lstStyle>
          <a:p>
            <a:pPr>
              <a:defRPr/>
            </a:pPr>
            <a:fld id="{638E2FC5-3957-4F45-8892-8AA180862785}" type="slidenum">
              <a:rPr lang="en-US"/>
              <a:pPr>
                <a:defRPr/>
              </a:pPr>
              <a:t>‹#›</a:t>
            </a:fld>
            <a:endParaRPr lang="en-US"/>
          </a:p>
        </p:txBody>
      </p:sp>
    </p:spTree>
    <p:extLst>
      <p:ext uri="{BB962C8B-B14F-4D97-AF65-F5344CB8AC3E}">
        <p14:creationId xmlns:p14="http://schemas.microsoft.com/office/powerpoint/2010/main" xmlns="" val="1759266704"/>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xAndChart" preserve="1">
  <p:cSld name="Title, Text and Chart">
    <p:spTree>
      <p:nvGrpSpPr>
        <p:cNvPr id="1" name=""/>
        <p:cNvGrpSpPr/>
        <p:nvPr/>
      </p:nvGrpSpPr>
      <p:grpSpPr>
        <a:xfrm>
          <a:off x="0" y="0"/>
          <a:ext cx="0" cy="0"/>
          <a:chOff x="0" y="0"/>
          <a:chExt cx="0" cy="0"/>
        </a:xfrm>
      </p:grpSpPr>
      <p:sp>
        <p:nvSpPr>
          <p:cNvPr id="2" name="Title 1"/>
          <p:cNvSpPr>
            <a:spLocks noGrp="1"/>
          </p:cNvSpPr>
          <p:nvPr>
            <p:ph type="title"/>
          </p:nvPr>
        </p:nvSpPr>
        <p:spPr>
          <a:xfrm>
            <a:off x="2193925" y="1317625"/>
            <a:ext cx="39503350" cy="5486400"/>
          </a:xfrm>
        </p:spPr>
        <p:txBody>
          <a:bodyPr/>
          <a:lstStyle>
            <a:defPPr>
              <a:defRPr kern="1200" smtId="4294967295"/>
            </a:defPPr>
          </a:lstStyle>
          <a:p>
            <a:r>
              <a:rPr lang="en-US"/>
              <a:t>Click to edit Master title style</a:t>
            </a:r>
          </a:p>
        </p:txBody>
      </p:sp>
      <p:sp>
        <p:nvSpPr>
          <p:cNvPr id="3" name="Text Placeholder 2"/>
          <p:cNvSpPr>
            <a:spLocks noGrp="1"/>
          </p:cNvSpPr>
          <p:nvPr>
            <p:ph type="body" sz="half" idx="1"/>
          </p:nvPr>
        </p:nvSpPr>
        <p:spPr>
          <a:xfrm>
            <a:off x="2193925" y="7680325"/>
            <a:ext cx="19675475" cy="21726525"/>
          </a:xfrm>
        </p:spPr>
        <p:txBody>
          <a:bodyPr/>
          <a:lstStyle>
            <a:defPPr>
              <a:defRPr kern="1200" smtId="4294967295"/>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hart Placeholder 3"/>
          <p:cNvSpPr>
            <a:spLocks noGrp="1"/>
          </p:cNvSpPr>
          <p:nvPr>
            <p:ph type="chart" sz="half" idx="2"/>
          </p:nvPr>
        </p:nvSpPr>
        <p:spPr>
          <a:xfrm>
            <a:off x="22021800" y="7680325"/>
            <a:ext cx="19675475" cy="21726525"/>
          </a:xfrm>
        </p:spPr>
        <p:txBody>
          <a:bodyPr/>
          <a:lstStyle>
            <a:defPPr>
              <a:defRPr kern="1200" smtId="4294967295"/>
            </a:defPPr>
          </a:lstStyle>
          <a:p>
            <a:pPr lvl="0"/>
            <a:endParaRPr lang="en-US" noProof="0"/>
          </a:p>
        </p:txBody>
      </p:sp>
      <p:sp>
        <p:nvSpPr>
          <p:cNvPr id="5" name="Rectangle 4"/>
          <p:cNvSpPr>
            <a:spLocks noGrp="1" noChangeArrowheads="1"/>
          </p:cNvSpPr>
          <p:nvPr>
            <p:ph type="dt" sz="half" idx="10"/>
          </p:nvPr>
        </p:nvSpPr>
        <p:spPr/>
        <p:txBody>
          <a:bodyPr/>
          <a:lstStyle>
            <a:defPPr>
              <a:defRPr kern="1200" smtId="4294967295"/>
            </a:defPPr>
            <a:lvl1pPr>
              <a:defRPr/>
            </a:lvl1pPr>
          </a:lstStyle>
          <a:p>
            <a:pPr>
              <a:defRPr/>
            </a:pPr>
            <a:endParaRPr lang="en-US"/>
          </a:p>
        </p:txBody>
      </p:sp>
      <p:sp>
        <p:nvSpPr>
          <p:cNvPr id="6" name="Rectangle 5"/>
          <p:cNvSpPr>
            <a:spLocks noGrp="1" noChangeArrowheads="1"/>
          </p:cNvSpPr>
          <p:nvPr>
            <p:ph type="ftr" sz="quarter" idx="11"/>
          </p:nvPr>
        </p:nvSpPr>
        <p:spPr/>
        <p:txBody>
          <a:bodyPr/>
          <a:lstStyle>
            <a:defPPr>
              <a:defRPr kern="1200" smtId="4294967295"/>
            </a:defPPr>
            <a:lvl1pPr>
              <a:defRPr/>
            </a:lvl1pPr>
          </a:lstStyle>
          <a:p>
            <a:pPr>
              <a:defRPr/>
            </a:pPr>
            <a:endParaRPr lang="en-US"/>
          </a:p>
        </p:txBody>
      </p:sp>
      <p:sp>
        <p:nvSpPr>
          <p:cNvPr id="7" name="Rectangle 6"/>
          <p:cNvSpPr>
            <a:spLocks noGrp="1" noChangeArrowheads="1"/>
          </p:cNvSpPr>
          <p:nvPr>
            <p:ph type="sldNum" sz="quarter" idx="12"/>
          </p:nvPr>
        </p:nvSpPr>
        <p:spPr/>
        <p:txBody>
          <a:bodyPr/>
          <a:lstStyle>
            <a:defPPr>
              <a:defRPr kern="1200" smtId="4294967295"/>
            </a:defPPr>
            <a:lvl1pPr>
              <a:defRPr/>
            </a:lvl1pPr>
          </a:lstStyle>
          <a:p>
            <a:pPr>
              <a:defRPr/>
            </a:pPr>
            <a:fld id="{4FA04B66-8F62-42BD-B0EA-2923AA341B7B}" type="slidenum">
              <a:rPr lang="en-US"/>
              <a:pPr>
                <a:defRPr/>
              </a:pPr>
              <a:t>‹#›</a:t>
            </a:fld>
            <a:endParaRPr lang="en-US"/>
          </a:p>
        </p:txBody>
      </p:sp>
    </p:spTree>
    <p:extLst>
      <p:ext uri="{BB962C8B-B14F-4D97-AF65-F5344CB8AC3E}">
        <p14:creationId xmlns:p14="http://schemas.microsoft.com/office/powerpoint/2010/main" xmlns="" val="1784658897"/>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kern="1200" smtId="4294967295"/>
            </a:defPPr>
          </a:lstStyle>
          <a:p>
            <a:r>
              <a:rPr lang="en-US"/>
              <a:t>Click to edit Master title style</a:t>
            </a:r>
          </a:p>
        </p:txBody>
      </p:sp>
      <p:sp>
        <p:nvSpPr>
          <p:cNvPr id="3" name="Content Placeholder 2"/>
          <p:cNvSpPr>
            <a:spLocks noGrp="1"/>
          </p:cNvSpPr>
          <p:nvPr>
            <p:ph idx="1"/>
          </p:nvPr>
        </p:nvSpPr>
        <p:spPr/>
        <p:txBody>
          <a:bodyPr/>
          <a:lstStyle>
            <a:defPPr>
              <a:defRPr kern="1200" smtId="4294967295"/>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p:txBody>
          <a:bodyPr/>
          <a:lstStyle>
            <a:defPPr>
              <a:defRPr kern="1200" smtId="4294967295"/>
            </a:defPPr>
            <a:lvl1pPr>
              <a:defRPr/>
            </a:lvl1pPr>
          </a:lstStyle>
          <a:p>
            <a:pPr>
              <a:defRPr/>
            </a:pPr>
            <a:endParaRPr lang="en-US"/>
          </a:p>
        </p:txBody>
      </p:sp>
      <p:sp>
        <p:nvSpPr>
          <p:cNvPr id="5" name="Rectangle 5"/>
          <p:cNvSpPr>
            <a:spLocks noGrp="1" noChangeArrowheads="1"/>
          </p:cNvSpPr>
          <p:nvPr>
            <p:ph type="ftr" sz="quarter" idx="11"/>
          </p:nvPr>
        </p:nvSpPr>
        <p:spPr/>
        <p:txBody>
          <a:bodyPr/>
          <a:lstStyle>
            <a:defPPr>
              <a:defRPr kern="1200" smtId="4294967295"/>
            </a:defPPr>
            <a:lvl1pPr>
              <a:defRPr/>
            </a:lvl1pPr>
          </a:lstStyle>
          <a:p>
            <a:pPr>
              <a:defRPr/>
            </a:pPr>
            <a:endParaRPr lang="en-US"/>
          </a:p>
        </p:txBody>
      </p:sp>
      <p:sp>
        <p:nvSpPr>
          <p:cNvPr id="6" name="Rectangle 6"/>
          <p:cNvSpPr>
            <a:spLocks noGrp="1" noChangeArrowheads="1"/>
          </p:cNvSpPr>
          <p:nvPr>
            <p:ph type="sldNum" sz="quarter" idx="12"/>
          </p:nvPr>
        </p:nvSpPr>
        <p:spPr/>
        <p:txBody>
          <a:bodyPr/>
          <a:lstStyle>
            <a:defPPr>
              <a:defRPr kern="1200" smtId="4294967295"/>
            </a:defPPr>
            <a:lvl1pPr>
              <a:defRPr/>
            </a:lvl1pPr>
          </a:lstStyle>
          <a:p>
            <a:pPr>
              <a:defRPr/>
            </a:pPr>
            <a:fld id="{E844B6AF-379B-4B34-AAC6-97D3032A49C6}" type="slidenum">
              <a:rPr lang="en-US"/>
              <a:pPr>
                <a:defRPr/>
              </a:pPr>
              <a:t>‹#›</a:t>
            </a:fld>
            <a:endParaRPr lang="en-US"/>
          </a:p>
        </p:txBody>
      </p:sp>
    </p:spTree>
    <p:extLst>
      <p:ext uri="{BB962C8B-B14F-4D97-AF65-F5344CB8AC3E}">
        <p14:creationId xmlns:p14="http://schemas.microsoft.com/office/powerpoint/2010/main" xmlns="" val="1816615251"/>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467100" y="21153438"/>
            <a:ext cx="37307838" cy="6537325"/>
          </a:xfrm>
        </p:spPr>
        <p:txBody>
          <a:bodyPr anchor="t"/>
          <a:lstStyle>
            <a:defPPr>
              <a:defRPr kern="1200" smtId="4294967295"/>
            </a:defPPr>
            <a:lvl1pPr algn="l">
              <a:defRPr sz="4000" b="1" cap="all"/>
            </a:lvl1pPr>
          </a:lstStyle>
          <a:p>
            <a:r>
              <a:rPr lang="en-US"/>
              <a:t>Click to edit Master title style</a:t>
            </a:r>
          </a:p>
        </p:txBody>
      </p:sp>
      <p:sp>
        <p:nvSpPr>
          <p:cNvPr id="3" name="Text Placeholder 2"/>
          <p:cNvSpPr>
            <a:spLocks noGrp="1"/>
          </p:cNvSpPr>
          <p:nvPr>
            <p:ph type="body" idx="1"/>
          </p:nvPr>
        </p:nvSpPr>
        <p:spPr>
          <a:xfrm>
            <a:off x="3467100" y="13952538"/>
            <a:ext cx="37307838" cy="7200900"/>
          </a:xfrm>
        </p:spPr>
        <p:txBody>
          <a:bodyPr anchor="b"/>
          <a:lstStyle>
            <a:defPPr>
              <a:defRPr kern="1200" smtId="4294967295"/>
            </a:defPPr>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p:txBody>
          <a:bodyPr/>
          <a:lstStyle>
            <a:defPPr>
              <a:defRPr kern="1200" smtId="4294967295"/>
            </a:defPPr>
            <a:lvl1pPr>
              <a:defRPr/>
            </a:lvl1pPr>
          </a:lstStyle>
          <a:p>
            <a:pPr>
              <a:defRPr/>
            </a:pPr>
            <a:endParaRPr lang="en-US"/>
          </a:p>
        </p:txBody>
      </p:sp>
      <p:sp>
        <p:nvSpPr>
          <p:cNvPr id="5" name="Rectangle 5"/>
          <p:cNvSpPr>
            <a:spLocks noGrp="1" noChangeArrowheads="1"/>
          </p:cNvSpPr>
          <p:nvPr>
            <p:ph type="ftr" sz="quarter" idx="11"/>
          </p:nvPr>
        </p:nvSpPr>
        <p:spPr/>
        <p:txBody>
          <a:bodyPr/>
          <a:lstStyle>
            <a:defPPr>
              <a:defRPr kern="1200" smtId="4294967295"/>
            </a:defPPr>
            <a:lvl1pPr>
              <a:defRPr/>
            </a:lvl1pPr>
          </a:lstStyle>
          <a:p>
            <a:pPr>
              <a:defRPr/>
            </a:pPr>
            <a:endParaRPr lang="en-US"/>
          </a:p>
        </p:txBody>
      </p:sp>
      <p:sp>
        <p:nvSpPr>
          <p:cNvPr id="6" name="Rectangle 6"/>
          <p:cNvSpPr>
            <a:spLocks noGrp="1" noChangeArrowheads="1"/>
          </p:cNvSpPr>
          <p:nvPr>
            <p:ph type="sldNum" sz="quarter" idx="12"/>
          </p:nvPr>
        </p:nvSpPr>
        <p:spPr/>
        <p:txBody>
          <a:bodyPr/>
          <a:lstStyle>
            <a:defPPr>
              <a:defRPr kern="1200" smtId="4294967295"/>
            </a:defPPr>
            <a:lvl1pPr>
              <a:defRPr/>
            </a:lvl1pPr>
          </a:lstStyle>
          <a:p>
            <a:pPr>
              <a:defRPr/>
            </a:pPr>
            <a:fld id="{B44BFBC0-7F94-4CE5-A00D-18BE726F285A}" type="slidenum">
              <a:rPr lang="en-US"/>
              <a:pPr>
                <a:defRPr/>
              </a:pPr>
              <a:t>‹#›</a:t>
            </a:fld>
            <a:endParaRPr lang="en-US"/>
          </a:p>
        </p:txBody>
      </p:sp>
    </p:spTree>
    <p:extLst>
      <p:ext uri="{BB962C8B-B14F-4D97-AF65-F5344CB8AC3E}">
        <p14:creationId xmlns:p14="http://schemas.microsoft.com/office/powerpoint/2010/main" xmlns="" val="4165159111"/>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kern="1200" smtId="4294967295"/>
            </a:defPPr>
          </a:lstStyle>
          <a:p>
            <a:r>
              <a:rPr lang="en-US"/>
              <a:t>Click to edit Master title style</a:t>
            </a:r>
          </a:p>
        </p:txBody>
      </p:sp>
      <p:sp>
        <p:nvSpPr>
          <p:cNvPr id="3" name="Content Placeholder 2"/>
          <p:cNvSpPr>
            <a:spLocks noGrp="1"/>
          </p:cNvSpPr>
          <p:nvPr>
            <p:ph sz="half" idx="1"/>
          </p:nvPr>
        </p:nvSpPr>
        <p:spPr>
          <a:xfrm>
            <a:off x="2193925" y="7680325"/>
            <a:ext cx="19675475" cy="21726525"/>
          </a:xfrm>
        </p:spPr>
        <p:txBody>
          <a:bodyPr/>
          <a:lstStyle>
            <a:defPPr>
              <a:defRPr kern="1200" smtId="4294967295"/>
            </a:defPPr>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22021800" y="7680325"/>
            <a:ext cx="19675475" cy="21726525"/>
          </a:xfrm>
        </p:spPr>
        <p:txBody>
          <a:bodyPr/>
          <a:lstStyle>
            <a:defPPr>
              <a:defRPr kern="1200" smtId="4294967295"/>
            </a:defPPr>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p:txBody>
          <a:bodyPr/>
          <a:lstStyle>
            <a:defPPr>
              <a:defRPr kern="1200" smtId="4294967295"/>
            </a:defPPr>
            <a:lvl1pPr>
              <a:defRPr/>
            </a:lvl1pPr>
          </a:lstStyle>
          <a:p>
            <a:pPr>
              <a:defRPr/>
            </a:pPr>
            <a:endParaRPr lang="en-US"/>
          </a:p>
        </p:txBody>
      </p:sp>
      <p:sp>
        <p:nvSpPr>
          <p:cNvPr id="6" name="Rectangle 5"/>
          <p:cNvSpPr>
            <a:spLocks noGrp="1" noChangeArrowheads="1"/>
          </p:cNvSpPr>
          <p:nvPr>
            <p:ph type="ftr" sz="quarter" idx="11"/>
          </p:nvPr>
        </p:nvSpPr>
        <p:spPr/>
        <p:txBody>
          <a:bodyPr/>
          <a:lstStyle>
            <a:defPPr>
              <a:defRPr kern="1200" smtId="4294967295"/>
            </a:defPPr>
            <a:lvl1pPr>
              <a:defRPr/>
            </a:lvl1pPr>
          </a:lstStyle>
          <a:p>
            <a:pPr>
              <a:defRPr/>
            </a:pPr>
            <a:endParaRPr lang="en-US"/>
          </a:p>
        </p:txBody>
      </p:sp>
      <p:sp>
        <p:nvSpPr>
          <p:cNvPr id="7" name="Rectangle 6"/>
          <p:cNvSpPr>
            <a:spLocks noGrp="1" noChangeArrowheads="1"/>
          </p:cNvSpPr>
          <p:nvPr>
            <p:ph type="sldNum" sz="quarter" idx="12"/>
          </p:nvPr>
        </p:nvSpPr>
        <p:spPr/>
        <p:txBody>
          <a:bodyPr/>
          <a:lstStyle>
            <a:defPPr>
              <a:defRPr kern="1200" smtId="4294967295"/>
            </a:defPPr>
            <a:lvl1pPr>
              <a:defRPr/>
            </a:lvl1pPr>
          </a:lstStyle>
          <a:p>
            <a:pPr>
              <a:defRPr/>
            </a:pPr>
            <a:fld id="{CDF645C6-96DC-4F21-9A48-95AFF68A54A2}" type="slidenum">
              <a:rPr lang="en-US"/>
              <a:pPr>
                <a:defRPr/>
              </a:pPr>
              <a:t>‹#›</a:t>
            </a:fld>
            <a:endParaRPr lang="en-US"/>
          </a:p>
        </p:txBody>
      </p:sp>
    </p:spTree>
    <p:extLst>
      <p:ext uri="{BB962C8B-B14F-4D97-AF65-F5344CB8AC3E}">
        <p14:creationId xmlns:p14="http://schemas.microsoft.com/office/powerpoint/2010/main" xmlns="" val="3883547938"/>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kern="1200" smtId="4294967295"/>
            </a:defPPr>
            <a:lvl1pPr>
              <a:defRPr/>
            </a:lvl1pPr>
          </a:lstStyle>
          <a:p>
            <a:r>
              <a:rPr lang="en-US"/>
              <a:t>Click to edit Master title style</a:t>
            </a:r>
          </a:p>
        </p:txBody>
      </p:sp>
      <p:sp>
        <p:nvSpPr>
          <p:cNvPr id="3" name="Text Placeholder 2"/>
          <p:cNvSpPr>
            <a:spLocks noGrp="1"/>
          </p:cNvSpPr>
          <p:nvPr>
            <p:ph type="body" idx="1"/>
          </p:nvPr>
        </p:nvSpPr>
        <p:spPr>
          <a:xfrm>
            <a:off x="2193925" y="7369175"/>
            <a:ext cx="19392900" cy="3070225"/>
          </a:xfrm>
        </p:spPr>
        <p:txBody>
          <a:bodyPr anchor="b"/>
          <a:lstStyle>
            <a:defPPr>
              <a:defRPr kern="1200" smtId="4294967295"/>
            </a:defPPr>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193925" y="10439400"/>
            <a:ext cx="19392900" cy="18965862"/>
          </a:xfrm>
        </p:spPr>
        <p:txBody>
          <a:bodyPr/>
          <a:lstStyle>
            <a:defPPr>
              <a:defRPr kern="1200" smtId="4294967295"/>
            </a:defPPr>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22296438" y="7369175"/>
            <a:ext cx="19400838" cy="3070225"/>
          </a:xfrm>
        </p:spPr>
        <p:txBody>
          <a:bodyPr anchor="b"/>
          <a:lstStyle>
            <a:defPPr>
              <a:defRPr kern="1200" smtId="4294967295"/>
            </a:defPPr>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22296438" y="10439400"/>
            <a:ext cx="19400838" cy="18965862"/>
          </a:xfrm>
        </p:spPr>
        <p:txBody>
          <a:bodyPr/>
          <a:lstStyle>
            <a:defPPr>
              <a:defRPr kern="1200" smtId="4294967295"/>
            </a:defPPr>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p:txBody>
          <a:bodyPr/>
          <a:lstStyle>
            <a:defPPr>
              <a:defRPr kern="1200" smtId="4294967295"/>
            </a:defPPr>
            <a:lvl1pPr>
              <a:defRPr/>
            </a:lvl1pPr>
          </a:lstStyle>
          <a:p>
            <a:pPr>
              <a:defRPr/>
            </a:pPr>
            <a:endParaRPr lang="en-US"/>
          </a:p>
        </p:txBody>
      </p:sp>
      <p:sp>
        <p:nvSpPr>
          <p:cNvPr id="8" name="Rectangle 5"/>
          <p:cNvSpPr>
            <a:spLocks noGrp="1" noChangeArrowheads="1"/>
          </p:cNvSpPr>
          <p:nvPr>
            <p:ph type="ftr" sz="quarter" idx="11"/>
          </p:nvPr>
        </p:nvSpPr>
        <p:spPr/>
        <p:txBody>
          <a:bodyPr/>
          <a:lstStyle>
            <a:defPPr>
              <a:defRPr kern="1200" smtId="4294967295"/>
            </a:defPPr>
            <a:lvl1pPr>
              <a:defRPr/>
            </a:lvl1pPr>
          </a:lstStyle>
          <a:p>
            <a:pPr>
              <a:defRPr/>
            </a:pPr>
            <a:endParaRPr lang="en-US"/>
          </a:p>
        </p:txBody>
      </p:sp>
      <p:sp>
        <p:nvSpPr>
          <p:cNvPr id="9" name="Rectangle 6"/>
          <p:cNvSpPr>
            <a:spLocks noGrp="1" noChangeArrowheads="1"/>
          </p:cNvSpPr>
          <p:nvPr>
            <p:ph type="sldNum" sz="quarter" idx="12"/>
          </p:nvPr>
        </p:nvSpPr>
        <p:spPr/>
        <p:txBody>
          <a:bodyPr/>
          <a:lstStyle>
            <a:defPPr>
              <a:defRPr kern="1200" smtId="4294967295"/>
            </a:defPPr>
            <a:lvl1pPr>
              <a:defRPr/>
            </a:lvl1pPr>
          </a:lstStyle>
          <a:p>
            <a:pPr>
              <a:defRPr/>
            </a:pPr>
            <a:fld id="{C2B12CE4-144C-4A27-8B3F-7EB79E6B2146}" type="slidenum">
              <a:rPr lang="en-US"/>
              <a:pPr>
                <a:defRPr/>
              </a:pPr>
              <a:t>‹#›</a:t>
            </a:fld>
            <a:endParaRPr lang="en-US"/>
          </a:p>
        </p:txBody>
      </p:sp>
    </p:spTree>
    <p:extLst>
      <p:ext uri="{BB962C8B-B14F-4D97-AF65-F5344CB8AC3E}">
        <p14:creationId xmlns:p14="http://schemas.microsoft.com/office/powerpoint/2010/main" xmlns="" val="181852363"/>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kern="1200" smtId="4294967295"/>
            </a:defPPr>
          </a:lstStyle>
          <a:p>
            <a:r>
              <a:rPr lang="en-US"/>
              <a:t>Click to edit Master title style</a:t>
            </a:r>
          </a:p>
        </p:txBody>
      </p:sp>
      <p:sp>
        <p:nvSpPr>
          <p:cNvPr id="3" name="Rectangle 4"/>
          <p:cNvSpPr>
            <a:spLocks noGrp="1" noChangeArrowheads="1"/>
          </p:cNvSpPr>
          <p:nvPr>
            <p:ph type="dt" sz="half" idx="10"/>
          </p:nvPr>
        </p:nvSpPr>
        <p:spPr/>
        <p:txBody>
          <a:bodyPr/>
          <a:lstStyle>
            <a:defPPr>
              <a:defRPr kern="1200" smtId="4294967295"/>
            </a:defPPr>
            <a:lvl1pPr>
              <a:defRPr/>
            </a:lvl1pPr>
          </a:lstStyle>
          <a:p>
            <a:pPr>
              <a:defRPr/>
            </a:pPr>
            <a:endParaRPr lang="en-US"/>
          </a:p>
        </p:txBody>
      </p:sp>
      <p:sp>
        <p:nvSpPr>
          <p:cNvPr id="4" name="Rectangle 5"/>
          <p:cNvSpPr>
            <a:spLocks noGrp="1" noChangeArrowheads="1"/>
          </p:cNvSpPr>
          <p:nvPr>
            <p:ph type="ftr" sz="quarter" idx="11"/>
          </p:nvPr>
        </p:nvSpPr>
        <p:spPr/>
        <p:txBody>
          <a:bodyPr/>
          <a:lstStyle>
            <a:defPPr>
              <a:defRPr kern="1200" smtId="4294967295"/>
            </a:defPPr>
            <a:lvl1pPr>
              <a:defRPr/>
            </a:lvl1pPr>
          </a:lstStyle>
          <a:p>
            <a:pPr>
              <a:defRPr/>
            </a:pPr>
            <a:endParaRPr lang="en-US"/>
          </a:p>
        </p:txBody>
      </p:sp>
      <p:sp>
        <p:nvSpPr>
          <p:cNvPr id="5" name="Rectangle 6"/>
          <p:cNvSpPr>
            <a:spLocks noGrp="1" noChangeArrowheads="1"/>
          </p:cNvSpPr>
          <p:nvPr>
            <p:ph type="sldNum" sz="quarter" idx="12"/>
          </p:nvPr>
        </p:nvSpPr>
        <p:spPr/>
        <p:txBody>
          <a:bodyPr/>
          <a:lstStyle>
            <a:defPPr>
              <a:defRPr kern="1200" smtId="4294967295"/>
            </a:defPPr>
            <a:lvl1pPr>
              <a:defRPr/>
            </a:lvl1pPr>
          </a:lstStyle>
          <a:p>
            <a:pPr>
              <a:defRPr/>
            </a:pPr>
            <a:fld id="{8F1FAA83-0A80-48DF-A2A9-D01CE04D8E50}" type="slidenum">
              <a:rPr lang="en-US"/>
              <a:pPr>
                <a:defRPr/>
              </a:pPr>
              <a:t>‹#›</a:t>
            </a:fld>
            <a:endParaRPr lang="en-US"/>
          </a:p>
        </p:txBody>
      </p:sp>
    </p:spTree>
    <p:extLst>
      <p:ext uri="{BB962C8B-B14F-4D97-AF65-F5344CB8AC3E}">
        <p14:creationId xmlns:p14="http://schemas.microsoft.com/office/powerpoint/2010/main" xmlns="" val="658378949"/>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defPPr>
              <a:defRPr kern="1200" smtId="4294967295"/>
            </a:defPPr>
            <a:lvl1pPr>
              <a:defRPr/>
            </a:lvl1pPr>
          </a:lstStyle>
          <a:p>
            <a:pPr>
              <a:defRPr/>
            </a:pPr>
            <a:endParaRPr lang="en-US"/>
          </a:p>
        </p:txBody>
      </p:sp>
      <p:sp>
        <p:nvSpPr>
          <p:cNvPr id="3" name="Rectangle 5"/>
          <p:cNvSpPr>
            <a:spLocks noGrp="1" noChangeArrowheads="1"/>
          </p:cNvSpPr>
          <p:nvPr>
            <p:ph type="ftr" sz="quarter" idx="11"/>
          </p:nvPr>
        </p:nvSpPr>
        <p:spPr/>
        <p:txBody>
          <a:bodyPr/>
          <a:lstStyle>
            <a:defPPr>
              <a:defRPr kern="1200" smtId="4294967295"/>
            </a:defPPr>
            <a:lvl1pPr>
              <a:defRPr/>
            </a:lvl1pPr>
          </a:lstStyle>
          <a:p>
            <a:pPr>
              <a:defRPr/>
            </a:pPr>
            <a:endParaRPr lang="en-US"/>
          </a:p>
        </p:txBody>
      </p:sp>
      <p:sp>
        <p:nvSpPr>
          <p:cNvPr id="4" name="Rectangle 6"/>
          <p:cNvSpPr>
            <a:spLocks noGrp="1" noChangeArrowheads="1"/>
          </p:cNvSpPr>
          <p:nvPr>
            <p:ph type="sldNum" sz="quarter" idx="12"/>
          </p:nvPr>
        </p:nvSpPr>
        <p:spPr/>
        <p:txBody>
          <a:bodyPr/>
          <a:lstStyle>
            <a:defPPr>
              <a:defRPr kern="1200" smtId="4294967295"/>
            </a:defPPr>
            <a:lvl1pPr>
              <a:defRPr/>
            </a:lvl1pPr>
          </a:lstStyle>
          <a:p>
            <a:pPr>
              <a:defRPr/>
            </a:pPr>
            <a:fld id="{8203DA95-0AAE-48A7-9DEF-F9FD3932C4A9}" type="slidenum">
              <a:rPr lang="en-US"/>
              <a:pPr>
                <a:defRPr/>
              </a:pPr>
              <a:t>‹#›</a:t>
            </a:fld>
            <a:endParaRPr lang="en-US"/>
          </a:p>
        </p:txBody>
      </p:sp>
    </p:spTree>
    <p:extLst>
      <p:ext uri="{BB962C8B-B14F-4D97-AF65-F5344CB8AC3E}">
        <p14:creationId xmlns:p14="http://schemas.microsoft.com/office/powerpoint/2010/main" xmlns="" val="745862034"/>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93925" y="1311275"/>
            <a:ext cx="14439900" cy="5576888"/>
          </a:xfrm>
        </p:spPr>
        <p:txBody>
          <a:bodyPr anchor="b"/>
          <a:lstStyle>
            <a:defPPr>
              <a:defRPr kern="1200" smtId="4294967295"/>
            </a:defPPr>
            <a:lvl1pPr algn="l">
              <a:defRPr sz="2000" b="1"/>
            </a:lvl1pPr>
          </a:lstStyle>
          <a:p>
            <a:r>
              <a:rPr lang="en-US"/>
              <a:t>Click to edit Master title style</a:t>
            </a:r>
          </a:p>
        </p:txBody>
      </p:sp>
      <p:sp>
        <p:nvSpPr>
          <p:cNvPr id="3" name="Content Placeholder 2"/>
          <p:cNvSpPr>
            <a:spLocks noGrp="1"/>
          </p:cNvSpPr>
          <p:nvPr>
            <p:ph idx="1"/>
          </p:nvPr>
        </p:nvSpPr>
        <p:spPr>
          <a:xfrm>
            <a:off x="17160875" y="1311275"/>
            <a:ext cx="24536400" cy="28093988"/>
          </a:xfrm>
        </p:spPr>
        <p:txBody>
          <a:bodyPr/>
          <a:lstStyle>
            <a:defPPr>
              <a:defRPr kern="1200" smtId="4294967295"/>
            </a:defPPr>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2193925" y="6888163"/>
            <a:ext cx="14439900" cy="22517100"/>
          </a:xfrm>
        </p:spPr>
        <p:txBody>
          <a:bodyPr/>
          <a:lstStyle>
            <a:defPPr>
              <a:defRPr kern="1200" smtId="4294967295"/>
            </a:defPPr>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p:txBody>
          <a:bodyPr/>
          <a:lstStyle>
            <a:defPPr>
              <a:defRPr kern="1200" smtId="4294967295"/>
            </a:defPPr>
            <a:lvl1pPr>
              <a:defRPr/>
            </a:lvl1pPr>
          </a:lstStyle>
          <a:p>
            <a:pPr>
              <a:defRPr/>
            </a:pPr>
            <a:endParaRPr lang="en-US"/>
          </a:p>
        </p:txBody>
      </p:sp>
      <p:sp>
        <p:nvSpPr>
          <p:cNvPr id="6" name="Rectangle 5"/>
          <p:cNvSpPr>
            <a:spLocks noGrp="1" noChangeArrowheads="1"/>
          </p:cNvSpPr>
          <p:nvPr>
            <p:ph type="ftr" sz="quarter" idx="11"/>
          </p:nvPr>
        </p:nvSpPr>
        <p:spPr/>
        <p:txBody>
          <a:bodyPr/>
          <a:lstStyle>
            <a:defPPr>
              <a:defRPr kern="1200" smtId="4294967295"/>
            </a:defPPr>
            <a:lvl1pPr>
              <a:defRPr/>
            </a:lvl1pPr>
          </a:lstStyle>
          <a:p>
            <a:pPr>
              <a:defRPr/>
            </a:pPr>
            <a:endParaRPr lang="en-US"/>
          </a:p>
        </p:txBody>
      </p:sp>
      <p:sp>
        <p:nvSpPr>
          <p:cNvPr id="7" name="Rectangle 6"/>
          <p:cNvSpPr>
            <a:spLocks noGrp="1" noChangeArrowheads="1"/>
          </p:cNvSpPr>
          <p:nvPr>
            <p:ph type="sldNum" sz="quarter" idx="12"/>
          </p:nvPr>
        </p:nvSpPr>
        <p:spPr/>
        <p:txBody>
          <a:bodyPr/>
          <a:lstStyle>
            <a:defPPr>
              <a:defRPr kern="1200" smtId="4294967295"/>
            </a:defPPr>
            <a:lvl1pPr>
              <a:defRPr/>
            </a:lvl1pPr>
          </a:lstStyle>
          <a:p>
            <a:pPr>
              <a:defRPr/>
            </a:pPr>
            <a:fld id="{D77038B2-2801-40BE-BC48-C628781FF49E}" type="slidenum">
              <a:rPr lang="en-US"/>
              <a:pPr>
                <a:defRPr/>
              </a:pPr>
              <a:t>‹#›</a:t>
            </a:fld>
            <a:endParaRPr lang="en-US"/>
          </a:p>
        </p:txBody>
      </p:sp>
    </p:spTree>
    <p:extLst>
      <p:ext uri="{BB962C8B-B14F-4D97-AF65-F5344CB8AC3E}">
        <p14:creationId xmlns:p14="http://schemas.microsoft.com/office/powerpoint/2010/main" xmlns="" val="3969730154"/>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02663" y="23042562"/>
            <a:ext cx="26335038" cy="2720975"/>
          </a:xfrm>
        </p:spPr>
        <p:txBody>
          <a:bodyPr anchor="b"/>
          <a:lstStyle>
            <a:defPPr>
              <a:defRPr kern="1200" smtId="4294967295"/>
            </a:defPPr>
            <a:lvl1pPr algn="l">
              <a:defRPr sz="2000" b="1"/>
            </a:lvl1pPr>
          </a:lstStyle>
          <a:p>
            <a:r>
              <a:rPr lang="en-US"/>
              <a:t>Click to edit Master title style</a:t>
            </a:r>
          </a:p>
        </p:txBody>
      </p:sp>
      <p:sp>
        <p:nvSpPr>
          <p:cNvPr id="3" name="Picture Placeholder 2"/>
          <p:cNvSpPr>
            <a:spLocks noGrp="1"/>
          </p:cNvSpPr>
          <p:nvPr>
            <p:ph type="pic" idx="1"/>
          </p:nvPr>
        </p:nvSpPr>
        <p:spPr>
          <a:xfrm>
            <a:off x="8602663" y="2941638"/>
            <a:ext cx="26335038" cy="19750088"/>
          </a:xfrm>
        </p:spPr>
        <p:txBody>
          <a:bodyPr/>
          <a:lstStyle>
            <a:defPPr>
              <a:defRPr kern="1200" smtId="4294967295"/>
            </a:defPPr>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8602663" y="25763538"/>
            <a:ext cx="26335038" cy="3862387"/>
          </a:xfrm>
        </p:spPr>
        <p:txBody>
          <a:bodyPr/>
          <a:lstStyle>
            <a:defPPr>
              <a:defRPr kern="1200" smtId="4294967295"/>
            </a:defPPr>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p:txBody>
          <a:bodyPr/>
          <a:lstStyle>
            <a:defPPr>
              <a:defRPr kern="1200" smtId="4294967295"/>
            </a:defPPr>
            <a:lvl1pPr>
              <a:defRPr/>
            </a:lvl1pPr>
          </a:lstStyle>
          <a:p>
            <a:pPr>
              <a:defRPr/>
            </a:pPr>
            <a:endParaRPr lang="en-US"/>
          </a:p>
        </p:txBody>
      </p:sp>
      <p:sp>
        <p:nvSpPr>
          <p:cNvPr id="6" name="Rectangle 5"/>
          <p:cNvSpPr>
            <a:spLocks noGrp="1" noChangeArrowheads="1"/>
          </p:cNvSpPr>
          <p:nvPr>
            <p:ph type="ftr" sz="quarter" idx="11"/>
          </p:nvPr>
        </p:nvSpPr>
        <p:spPr/>
        <p:txBody>
          <a:bodyPr/>
          <a:lstStyle>
            <a:defPPr>
              <a:defRPr kern="1200" smtId="4294967295"/>
            </a:defPPr>
            <a:lvl1pPr>
              <a:defRPr/>
            </a:lvl1pPr>
          </a:lstStyle>
          <a:p>
            <a:pPr>
              <a:defRPr/>
            </a:pPr>
            <a:endParaRPr lang="en-US"/>
          </a:p>
        </p:txBody>
      </p:sp>
      <p:sp>
        <p:nvSpPr>
          <p:cNvPr id="7" name="Rectangle 6"/>
          <p:cNvSpPr>
            <a:spLocks noGrp="1" noChangeArrowheads="1"/>
          </p:cNvSpPr>
          <p:nvPr>
            <p:ph type="sldNum" sz="quarter" idx="12"/>
          </p:nvPr>
        </p:nvSpPr>
        <p:spPr/>
        <p:txBody>
          <a:bodyPr/>
          <a:lstStyle>
            <a:defPPr>
              <a:defRPr kern="1200" smtId="4294967295"/>
            </a:defPPr>
            <a:lvl1pPr>
              <a:defRPr/>
            </a:lvl1pPr>
          </a:lstStyle>
          <a:p>
            <a:pPr>
              <a:defRPr/>
            </a:pPr>
            <a:fld id="{700A3960-9A0E-4A4A-BE72-10B88343DD28}" type="slidenum">
              <a:rPr lang="en-US"/>
              <a:pPr>
                <a:defRPr/>
              </a:pPr>
              <a:t>‹#›</a:t>
            </a:fld>
            <a:endParaRPr lang="en-US"/>
          </a:p>
        </p:txBody>
      </p:sp>
    </p:spTree>
    <p:extLst>
      <p:ext uri="{BB962C8B-B14F-4D97-AF65-F5344CB8AC3E}">
        <p14:creationId xmlns:p14="http://schemas.microsoft.com/office/powerpoint/2010/main" xmlns="" val="2586302830"/>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2193925" y="1317625"/>
            <a:ext cx="39503350" cy="5486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470207" tIns="235104" rIns="470207" bIns="235104" anchor="ctr" anchorCtr="0" compatLnSpc="1">
            <a:prstTxWarp prst="textNoShape">
              <a:avLst/>
            </a:prstTxWarp>
          </a:bodyPr>
          <a:lstStyle>
            <a:defPPr>
              <a:defRPr kern="1200" smtId="4294967295"/>
            </a:defPPr>
          </a:lstStyle>
          <a:p>
            <a:pPr lvl="0"/>
            <a:r>
              <a:rPr lang="en-US"/>
              <a:t>Click to edit Master title style</a:t>
            </a:r>
          </a:p>
        </p:txBody>
      </p:sp>
      <p:sp>
        <p:nvSpPr>
          <p:cNvPr id="1027" name="Rectangle 3"/>
          <p:cNvSpPr>
            <a:spLocks noGrp="1" noChangeArrowheads="1"/>
          </p:cNvSpPr>
          <p:nvPr>
            <p:ph type="body" idx="1"/>
          </p:nvPr>
        </p:nvSpPr>
        <p:spPr bwMode="auto">
          <a:xfrm>
            <a:off x="2193925" y="7680325"/>
            <a:ext cx="39503350" cy="217265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470207" tIns="235104" rIns="470207" bIns="235104" anchor="t" anchorCtr="0" compatLnSpc="1">
            <a:prstTxWarp prst="textNoShape">
              <a:avLst/>
            </a:prstTxWarp>
          </a:bodyPr>
          <a:lstStyle>
            <a:defPPr>
              <a:defRPr kern="1200" smtId="4294967295"/>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2193925" y="29978350"/>
            <a:ext cx="10242550" cy="2286000"/>
          </a:xfrm>
          <a:prstGeom prst="rect">
            <a:avLst/>
          </a:prstGeom>
          <a:noFill/>
          <a:ln>
            <a:noFill/>
          </a:ln>
        </p:spPr>
        <p:txBody>
          <a:bodyPr vert="horz" wrap="square" lIns="470207" tIns="235104" rIns="470207" bIns="235104" anchor="t" anchorCtr="0" compatLnSpc="1">
            <a:prstTxWarp prst="textNoShape">
              <a:avLst/>
            </a:prstTxWarp>
          </a:bodyPr>
          <a:lstStyle>
            <a:defPPr>
              <a:defRPr kern="1200" smtId="4294967295"/>
            </a:defPPr>
            <a:lvl1pPr>
              <a:defRPr sz="7100" smtClean="0"/>
            </a:lvl1pPr>
          </a:lstStyle>
          <a:p>
            <a:pPr>
              <a:defRPr/>
            </a:pPr>
            <a:endParaRPr lang="en-US"/>
          </a:p>
        </p:txBody>
      </p:sp>
      <p:sp>
        <p:nvSpPr>
          <p:cNvPr id="1029" name="Rectangle 5"/>
          <p:cNvSpPr>
            <a:spLocks noGrp="1" noChangeArrowheads="1"/>
          </p:cNvSpPr>
          <p:nvPr>
            <p:ph type="ftr" sz="quarter" idx="3"/>
          </p:nvPr>
        </p:nvSpPr>
        <p:spPr bwMode="auto">
          <a:xfrm>
            <a:off x="14995525" y="29978350"/>
            <a:ext cx="13900150" cy="2286000"/>
          </a:xfrm>
          <a:prstGeom prst="rect">
            <a:avLst/>
          </a:prstGeom>
          <a:noFill/>
          <a:ln>
            <a:noFill/>
          </a:ln>
        </p:spPr>
        <p:txBody>
          <a:bodyPr vert="horz" wrap="square" lIns="470207" tIns="235104" rIns="470207" bIns="235104" anchor="t" anchorCtr="0" compatLnSpc="1">
            <a:prstTxWarp prst="textNoShape">
              <a:avLst/>
            </a:prstTxWarp>
          </a:bodyPr>
          <a:lstStyle>
            <a:defPPr>
              <a:defRPr kern="1200" smtId="4294967295"/>
            </a:defPPr>
            <a:lvl1pPr algn="ctr">
              <a:defRPr sz="7100" smtClean="0"/>
            </a:lvl1pPr>
          </a:lstStyle>
          <a:p>
            <a:pPr>
              <a:defRPr/>
            </a:pPr>
            <a:endParaRPr lang="en-US"/>
          </a:p>
        </p:txBody>
      </p:sp>
      <p:sp>
        <p:nvSpPr>
          <p:cNvPr id="1030" name="Rectangle 6"/>
          <p:cNvSpPr>
            <a:spLocks noGrp="1" noChangeArrowheads="1"/>
          </p:cNvSpPr>
          <p:nvPr>
            <p:ph type="sldNum" sz="quarter" idx="4"/>
          </p:nvPr>
        </p:nvSpPr>
        <p:spPr bwMode="auto">
          <a:xfrm>
            <a:off x="31454725" y="29978350"/>
            <a:ext cx="10242550" cy="2286000"/>
          </a:xfrm>
          <a:prstGeom prst="rect">
            <a:avLst/>
          </a:prstGeom>
          <a:noFill/>
          <a:ln>
            <a:noFill/>
          </a:ln>
        </p:spPr>
        <p:txBody>
          <a:bodyPr vert="horz" wrap="square" lIns="470207" tIns="235104" rIns="470207" bIns="235104" anchor="t" anchorCtr="0" compatLnSpc="1">
            <a:prstTxWarp prst="textNoShape">
              <a:avLst/>
            </a:prstTxWarp>
          </a:bodyPr>
          <a:lstStyle>
            <a:defPPr>
              <a:defRPr kern="1200" smtId="4294967295"/>
            </a:defPPr>
            <a:lvl1pPr algn="r">
              <a:defRPr sz="7100" smtClean="0"/>
            </a:lvl1pPr>
          </a:lstStyle>
          <a:p>
            <a:pPr>
              <a:defRPr/>
            </a:pPr>
            <a:fld id="{2839560C-692A-406E-AC47-35009443A5A0}"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p:txStyles>
    <p:titleStyle>
      <a:defPPr>
        <a:defRPr kern="1200" smtId="4294967295"/>
      </a:defPPr>
      <a:lvl1pPr algn="ctr" defTabSz="4703763" rtl="0" eaLnBrk="0" fontAlgn="base" hangingPunct="0">
        <a:spcBef>
          <a:spcPct val="0"/>
        </a:spcBef>
        <a:spcAft>
          <a:spcPct val="0"/>
        </a:spcAft>
        <a:defRPr sz="22700">
          <a:solidFill>
            <a:schemeClr val="tx2"/>
          </a:solidFill>
          <a:latin typeface="+mj-lt"/>
          <a:ea typeface="+mj-ea"/>
          <a:cs typeface="+mj-cs"/>
        </a:defRPr>
      </a:lvl1pPr>
      <a:lvl2pPr algn="ctr" defTabSz="4703763" rtl="0" eaLnBrk="0" fontAlgn="base" hangingPunct="0">
        <a:spcBef>
          <a:spcPct val="0"/>
        </a:spcBef>
        <a:spcAft>
          <a:spcPct val="0"/>
        </a:spcAft>
        <a:defRPr sz="22700">
          <a:solidFill>
            <a:schemeClr val="tx2"/>
          </a:solidFill>
          <a:latin typeface="Arial"/>
        </a:defRPr>
      </a:lvl2pPr>
      <a:lvl3pPr algn="ctr" defTabSz="4703763" rtl="0" eaLnBrk="0" fontAlgn="base" hangingPunct="0">
        <a:spcBef>
          <a:spcPct val="0"/>
        </a:spcBef>
        <a:spcAft>
          <a:spcPct val="0"/>
        </a:spcAft>
        <a:defRPr sz="22700">
          <a:solidFill>
            <a:schemeClr val="tx2"/>
          </a:solidFill>
          <a:latin typeface="Arial"/>
        </a:defRPr>
      </a:lvl3pPr>
      <a:lvl4pPr algn="ctr" defTabSz="4703763" rtl="0" eaLnBrk="0" fontAlgn="base" hangingPunct="0">
        <a:spcBef>
          <a:spcPct val="0"/>
        </a:spcBef>
        <a:spcAft>
          <a:spcPct val="0"/>
        </a:spcAft>
        <a:defRPr sz="22700">
          <a:solidFill>
            <a:schemeClr val="tx2"/>
          </a:solidFill>
          <a:latin typeface="Arial"/>
        </a:defRPr>
      </a:lvl4pPr>
      <a:lvl5pPr algn="ctr" defTabSz="4703763" rtl="0" eaLnBrk="0" fontAlgn="base" hangingPunct="0">
        <a:spcBef>
          <a:spcPct val="0"/>
        </a:spcBef>
        <a:spcAft>
          <a:spcPct val="0"/>
        </a:spcAft>
        <a:defRPr sz="22700">
          <a:solidFill>
            <a:schemeClr val="tx2"/>
          </a:solidFill>
          <a:latin typeface="Arial"/>
        </a:defRPr>
      </a:lvl5pPr>
      <a:lvl6pPr marL="457200" algn="ctr" defTabSz="4703763" rtl="0" fontAlgn="base">
        <a:spcBef>
          <a:spcPct val="0"/>
        </a:spcBef>
        <a:spcAft>
          <a:spcPct val="0"/>
        </a:spcAft>
        <a:defRPr sz="22700">
          <a:solidFill>
            <a:schemeClr val="tx2"/>
          </a:solidFill>
          <a:latin typeface="Arial"/>
        </a:defRPr>
      </a:lvl6pPr>
      <a:lvl7pPr marL="914400" algn="ctr" defTabSz="4703763" rtl="0" fontAlgn="base">
        <a:spcBef>
          <a:spcPct val="0"/>
        </a:spcBef>
        <a:spcAft>
          <a:spcPct val="0"/>
        </a:spcAft>
        <a:defRPr sz="22700">
          <a:solidFill>
            <a:schemeClr val="tx2"/>
          </a:solidFill>
          <a:latin typeface="Arial"/>
        </a:defRPr>
      </a:lvl7pPr>
      <a:lvl8pPr marL="1371600" algn="ctr" defTabSz="4703763" rtl="0" fontAlgn="base">
        <a:spcBef>
          <a:spcPct val="0"/>
        </a:spcBef>
        <a:spcAft>
          <a:spcPct val="0"/>
        </a:spcAft>
        <a:defRPr sz="22700">
          <a:solidFill>
            <a:schemeClr val="tx2"/>
          </a:solidFill>
          <a:latin typeface="Arial"/>
        </a:defRPr>
      </a:lvl8pPr>
      <a:lvl9pPr marL="1828800" algn="ctr" defTabSz="4703763" rtl="0" fontAlgn="base">
        <a:spcBef>
          <a:spcPct val="0"/>
        </a:spcBef>
        <a:spcAft>
          <a:spcPct val="0"/>
        </a:spcAft>
        <a:defRPr sz="22700">
          <a:solidFill>
            <a:schemeClr val="tx2"/>
          </a:solidFill>
          <a:latin typeface="Arial"/>
        </a:defRPr>
      </a:lvl9pPr>
    </p:titleStyle>
    <p:bodyStyle>
      <a:defPPr>
        <a:defRPr kern="1200" smtId="4294967295"/>
      </a:defPPr>
      <a:lvl1pPr marL="1762125" indent="-1762125" algn="l" defTabSz="4703763" rtl="0" eaLnBrk="0" fontAlgn="base" hangingPunct="0">
        <a:spcBef>
          <a:spcPct val="20000"/>
        </a:spcBef>
        <a:spcAft>
          <a:spcPct val="0"/>
        </a:spcAft>
        <a:buChar char="•"/>
        <a:defRPr sz="16500">
          <a:solidFill>
            <a:schemeClr val="tx1"/>
          </a:solidFill>
          <a:latin typeface="+mn-lt"/>
          <a:ea typeface="+mn-ea"/>
          <a:cs typeface="+mn-cs"/>
        </a:defRPr>
      </a:lvl1pPr>
      <a:lvl2pPr marL="3822700" indent="-1471613" algn="l" defTabSz="4703763" rtl="0" eaLnBrk="0" fontAlgn="base" hangingPunct="0">
        <a:spcBef>
          <a:spcPct val="20000"/>
        </a:spcBef>
        <a:spcAft>
          <a:spcPct val="0"/>
        </a:spcAft>
        <a:buChar char="–"/>
        <a:defRPr sz="14400">
          <a:solidFill>
            <a:schemeClr val="tx1"/>
          </a:solidFill>
          <a:latin typeface="+mn-lt"/>
        </a:defRPr>
      </a:lvl2pPr>
      <a:lvl3pPr marL="5875338" indent="-1171575" algn="l" defTabSz="4703763" rtl="0" eaLnBrk="0" fontAlgn="base" hangingPunct="0">
        <a:spcBef>
          <a:spcPct val="20000"/>
        </a:spcBef>
        <a:spcAft>
          <a:spcPct val="0"/>
        </a:spcAft>
        <a:buChar char="•"/>
        <a:defRPr sz="12400">
          <a:solidFill>
            <a:schemeClr val="tx1"/>
          </a:solidFill>
          <a:latin typeface="+mn-lt"/>
        </a:defRPr>
      </a:lvl3pPr>
      <a:lvl4pPr marL="8228013" indent="-1173163" algn="l" defTabSz="4703763" rtl="0" eaLnBrk="0" fontAlgn="base" hangingPunct="0">
        <a:spcBef>
          <a:spcPct val="20000"/>
        </a:spcBef>
        <a:spcAft>
          <a:spcPct val="0"/>
        </a:spcAft>
        <a:buChar char="–"/>
        <a:defRPr sz="10300">
          <a:solidFill>
            <a:schemeClr val="tx1"/>
          </a:solidFill>
          <a:latin typeface="+mn-lt"/>
        </a:defRPr>
      </a:lvl4pPr>
      <a:lvl5pPr marL="10582275" indent="-1176338" algn="l" defTabSz="4703763" rtl="0" eaLnBrk="0" fontAlgn="base" hangingPunct="0">
        <a:spcBef>
          <a:spcPct val="20000"/>
        </a:spcBef>
        <a:spcAft>
          <a:spcPct val="0"/>
        </a:spcAft>
        <a:buChar char="»"/>
        <a:defRPr sz="10300">
          <a:solidFill>
            <a:schemeClr val="tx1"/>
          </a:solidFill>
          <a:latin typeface="+mn-lt"/>
        </a:defRPr>
      </a:lvl5pPr>
      <a:lvl6pPr marL="11039475" indent="-1176338" algn="l" defTabSz="4703763" rtl="0" fontAlgn="base">
        <a:spcBef>
          <a:spcPct val="20000"/>
        </a:spcBef>
        <a:spcAft>
          <a:spcPct val="0"/>
        </a:spcAft>
        <a:buChar char="»"/>
        <a:defRPr sz="10300">
          <a:solidFill>
            <a:schemeClr val="tx1"/>
          </a:solidFill>
          <a:latin typeface="+mn-lt"/>
        </a:defRPr>
      </a:lvl6pPr>
      <a:lvl7pPr marL="11496675" indent="-1176338" algn="l" defTabSz="4703763" rtl="0" fontAlgn="base">
        <a:spcBef>
          <a:spcPct val="20000"/>
        </a:spcBef>
        <a:spcAft>
          <a:spcPct val="0"/>
        </a:spcAft>
        <a:buChar char="»"/>
        <a:defRPr sz="10300">
          <a:solidFill>
            <a:schemeClr val="tx1"/>
          </a:solidFill>
          <a:latin typeface="+mn-lt"/>
        </a:defRPr>
      </a:lvl7pPr>
      <a:lvl8pPr marL="11953875" indent="-1176338" algn="l" defTabSz="4703763" rtl="0" fontAlgn="base">
        <a:spcBef>
          <a:spcPct val="20000"/>
        </a:spcBef>
        <a:spcAft>
          <a:spcPct val="0"/>
        </a:spcAft>
        <a:buChar char="»"/>
        <a:defRPr sz="10300">
          <a:solidFill>
            <a:schemeClr val="tx1"/>
          </a:solidFill>
          <a:latin typeface="+mn-lt"/>
        </a:defRPr>
      </a:lvl8pPr>
      <a:lvl9pPr marL="12411075" indent="-1176338" algn="l" defTabSz="4703763" rtl="0" fontAlgn="base">
        <a:spcBef>
          <a:spcPct val="20000"/>
        </a:spcBef>
        <a:spcAft>
          <a:spcPct val="0"/>
        </a:spcAft>
        <a:buChar char="»"/>
        <a:defRPr sz="103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95D5CD"/>
        </a:solidFill>
        <a:effectLst/>
      </p:bgPr>
    </p:bg>
    <p:spTree>
      <p:nvGrpSpPr>
        <p:cNvPr id="1" name=""/>
        <p:cNvGrpSpPr/>
        <p:nvPr/>
      </p:nvGrpSpPr>
      <p:grpSpPr>
        <a:xfrm>
          <a:off x="0" y="0"/>
          <a:ext cx="0" cy="0"/>
          <a:chOff x="0" y="0"/>
          <a:chExt cx="0" cy="0"/>
        </a:xfrm>
      </p:grpSpPr>
      <p:sp>
        <p:nvSpPr>
          <p:cNvPr id="36" name="Rectangle 13"/>
          <p:cNvSpPr txBox="1">
            <a:spLocks noChangeArrowheads="1"/>
          </p:cNvSpPr>
          <p:nvPr/>
        </p:nvSpPr>
        <p:spPr bwMode="auto">
          <a:xfrm>
            <a:off x="0" y="1124624"/>
            <a:ext cx="43891200" cy="6168557"/>
          </a:xfrm>
          <a:prstGeom prst="rect">
            <a:avLst/>
          </a:prstGeom>
          <a:solidFill>
            <a:srgbClr val="028260"/>
          </a:solidFill>
          <a:ln w="60325" cap="flat">
            <a:noFill/>
            <a:miter lim="800000"/>
          </a:ln>
        </p:spPr>
        <p:txBody>
          <a:bodyPr vert="horz" wrap="square" lIns="376203" tIns="188102" rIns="376203" bIns="188102" anchor="ctr" anchorCtr="0" compatLnSpc="1">
            <a:prstTxWarp prst="textNoShape">
              <a:avLst/>
            </a:prstTxWarp>
          </a:bodyPr>
          <a:lstStyle>
            <a:defPPr>
              <a:defRPr kern="1200" smtId="4294967295"/>
            </a:defPPr>
            <a:lvl1pPr algn="ctr" defTabSz="3762375" rtl="0" eaLnBrk="0" fontAlgn="base" hangingPunct="0">
              <a:spcBef>
                <a:spcPct val="0"/>
              </a:spcBef>
              <a:spcAft>
                <a:spcPct val="0"/>
              </a:spcAft>
              <a:defRPr sz="18200">
                <a:solidFill>
                  <a:schemeClr val="tx2"/>
                </a:solidFill>
                <a:latin typeface="+mj-lt"/>
                <a:ea typeface="+mj-ea"/>
                <a:cs typeface="+mj-cs"/>
              </a:defRPr>
            </a:lvl1pPr>
            <a:lvl2pPr algn="ctr" defTabSz="3762375" rtl="0" eaLnBrk="0" fontAlgn="base" hangingPunct="0">
              <a:spcBef>
                <a:spcPct val="0"/>
              </a:spcBef>
              <a:spcAft>
                <a:spcPct val="0"/>
              </a:spcAft>
              <a:defRPr sz="18200">
                <a:solidFill>
                  <a:schemeClr val="tx2"/>
                </a:solidFill>
                <a:latin typeface="Arial"/>
              </a:defRPr>
            </a:lvl2pPr>
            <a:lvl3pPr algn="ctr" defTabSz="3762375" rtl="0" eaLnBrk="0" fontAlgn="base" hangingPunct="0">
              <a:spcBef>
                <a:spcPct val="0"/>
              </a:spcBef>
              <a:spcAft>
                <a:spcPct val="0"/>
              </a:spcAft>
              <a:defRPr sz="18200">
                <a:solidFill>
                  <a:schemeClr val="tx2"/>
                </a:solidFill>
                <a:latin typeface="Arial"/>
              </a:defRPr>
            </a:lvl3pPr>
            <a:lvl4pPr algn="ctr" defTabSz="3762375" rtl="0" eaLnBrk="0" fontAlgn="base" hangingPunct="0">
              <a:spcBef>
                <a:spcPct val="0"/>
              </a:spcBef>
              <a:spcAft>
                <a:spcPct val="0"/>
              </a:spcAft>
              <a:defRPr sz="18200">
                <a:solidFill>
                  <a:schemeClr val="tx2"/>
                </a:solidFill>
                <a:latin typeface="Arial"/>
              </a:defRPr>
            </a:lvl4pPr>
            <a:lvl5pPr algn="ctr" defTabSz="3762375" rtl="0" eaLnBrk="0" fontAlgn="base" hangingPunct="0">
              <a:spcBef>
                <a:spcPct val="0"/>
              </a:spcBef>
              <a:spcAft>
                <a:spcPct val="0"/>
              </a:spcAft>
              <a:defRPr sz="18200">
                <a:solidFill>
                  <a:schemeClr val="tx2"/>
                </a:solidFill>
                <a:latin typeface="Arial"/>
              </a:defRPr>
            </a:lvl5pPr>
            <a:lvl6pPr marL="457200" algn="ctr" defTabSz="3762375" rtl="0" fontAlgn="base">
              <a:spcBef>
                <a:spcPct val="0"/>
              </a:spcBef>
              <a:spcAft>
                <a:spcPct val="0"/>
              </a:spcAft>
              <a:defRPr sz="18200">
                <a:solidFill>
                  <a:schemeClr val="tx2"/>
                </a:solidFill>
                <a:latin typeface="Arial"/>
              </a:defRPr>
            </a:lvl6pPr>
            <a:lvl7pPr marL="914400" algn="ctr" defTabSz="3762375" rtl="0" fontAlgn="base">
              <a:spcBef>
                <a:spcPct val="0"/>
              </a:spcBef>
              <a:spcAft>
                <a:spcPct val="0"/>
              </a:spcAft>
              <a:defRPr sz="18200">
                <a:solidFill>
                  <a:schemeClr val="tx2"/>
                </a:solidFill>
                <a:latin typeface="Arial"/>
              </a:defRPr>
            </a:lvl7pPr>
            <a:lvl8pPr marL="1371600" algn="ctr" defTabSz="3762375" rtl="0" fontAlgn="base">
              <a:spcBef>
                <a:spcPct val="0"/>
              </a:spcBef>
              <a:spcAft>
                <a:spcPct val="0"/>
              </a:spcAft>
              <a:defRPr sz="18200">
                <a:solidFill>
                  <a:schemeClr val="tx2"/>
                </a:solidFill>
                <a:latin typeface="Arial"/>
              </a:defRPr>
            </a:lvl8pPr>
            <a:lvl9pPr marL="1828800" algn="ctr" defTabSz="3762375" rtl="0" fontAlgn="base">
              <a:spcBef>
                <a:spcPct val="0"/>
              </a:spcBef>
              <a:spcAft>
                <a:spcPct val="0"/>
              </a:spcAft>
              <a:defRPr sz="18200">
                <a:solidFill>
                  <a:schemeClr val="tx2"/>
                </a:solidFill>
                <a:latin typeface="Arial"/>
              </a:defRPr>
            </a:lvl9pPr>
          </a:lstStyle>
          <a:p>
            <a:pPr eaLnBrk="1" hangingPunct="1"/>
            <a:endParaRPr lang="en-US" sz="4800" i="1" dirty="0">
              <a:solidFill>
                <a:schemeClr val="bg1"/>
              </a:solidFill>
              <a:latin typeface="Lucida Grande" pitchFamily="2" charset="0"/>
            </a:endParaRPr>
          </a:p>
        </p:txBody>
      </p:sp>
      <p:sp>
        <p:nvSpPr>
          <p:cNvPr id="60" name="Title 11">
            <a:extLst>
              <a:ext uri="{FF2B5EF4-FFF2-40B4-BE49-F238E27FC236}">
                <a16:creationId xmlns:a16="http://schemas.microsoft.com/office/drawing/2014/main" xmlns="" id="{EE7A5C51-35F0-4B71-992D-43D344D16C04}"/>
              </a:ext>
            </a:extLst>
          </p:cNvPr>
          <p:cNvSpPr txBox="1">
            <a:spLocks/>
          </p:cNvSpPr>
          <p:nvPr/>
        </p:nvSpPr>
        <p:spPr>
          <a:xfrm>
            <a:off x="1371600" y="1348462"/>
            <a:ext cx="41148000" cy="2746935"/>
          </a:xfrm>
          <a:prstGeom prst="rect">
            <a:avLst/>
          </a:prstGeom>
        </p:spPr>
        <p:txBody>
          <a:bodyPr lIns="128016" tIns="64008" rIns="128016" bIns="64008"/>
          <a:lstStyle>
            <a:defPPr>
              <a:defRPr lang="en-US"/>
            </a:defPPr>
            <a:lvl1pPr marL="0" algn="l" defTabSz="4388077" rtl="0" eaLnBrk="1" latinLnBrk="0" hangingPunct="1">
              <a:defRPr sz="8698" kern="1200">
                <a:solidFill>
                  <a:schemeClr val="tx1"/>
                </a:solidFill>
                <a:latin typeface="+mn-lt"/>
                <a:ea typeface="+mn-ea"/>
                <a:cs typeface="+mn-cs"/>
              </a:defRPr>
            </a:lvl1pPr>
            <a:lvl2pPr marL="2194039" algn="l" defTabSz="4388077" rtl="0" eaLnBrk="1" latinLnBrk="0" hangingPunct="1">
              <a:defRPr sz="8698" kern="1200">
                <a:solidFill>
                  <a:schemeClr val="tx1"/>
                </a:solidFill>
                <a:latin typeface="+mn-lt"/>
                <a:ea typeface="+mn-ea"/>
                <a:cs typeface="+mn-cs"/>
              </a:defRPr>
            </a:lvl2pPr>
            <a:lvl3pPr marL="4388077" algn="l" defTabSz="4388077" rtl="0" eaLnBrk="1" latinLnBrk="0" hangingPunct="1">
              <a:defRPr sz="8698" kern="1200">
                <a:solidFill>
                  <a:schemeClr val="tx1"/>
                </a:solidFill>
                <a:latin typeface="+mn-lt"/>
                <a:ea typeface="+mn-ea"/>
                <a:cs typeface="+mn-cs"/>
              </a:defRPr>
            </a:lvl3pPr>
            <a:lvl4pPr marL="6582120" algn="l" defTabSz="4388077" rtl="0" eaLnBrk="1" latinLnBrk="0" hangingPunct="1">
              <a:defRPr sz="8698" kern="1200">
                <a:solidFill>
                  <a:schemeClr val="tx1"/>
                </a:solidFill>
                <a:latin typeface="+mn-lt"/>
                <a:ea typeface="+mn-ea"/>
                <a:cs typeface="+mn-cs"/>
              </a:defRPr>
            </a:lvl4pPr>
            <a:lvl5pPr marL="8776160" algn="l" defTabSz="4388077" rtl="0" eaLnBrk="1" latinLnBrk="0" hangingPunct="1">
              <a:defRPr sz="8698" kern="1200">
                <a:solidFill>
                  <a:schemeClr val="tx1"/>
                </a:solidFill>
                <a:latin typeface="+mn-lt"/>
                <a:ea typeface="+mn-ea"/>
                <a:cs typeface="+mn-cs"/>
              </a:defRPr>
            </a:lvl5pPr>
            <a:lvl6pPr marL="10970199" algn="l" defTabSz="4388077" rtl="0" eaLnBrk="1" latinLnBrk="0" hangingPunct="1">
              <a:defRPr sz="8698" kern="1200">
                <a:solidFill>
                  <a:schemeClr val="tx1"/>
                </a:solidFill>
                <a:latin typeface="+mn-lt"/>
                <a:ea typeface="+mn-ea"/>
                <a:cs typeface="+mn-cs"/>
              </a:defRPr>
            </a:lvl6pPr>
            <a:lvl7pPr marL="13164238" algn="l" defTabSz="4388077" rtl="0" eaLnBrk="1" latinLnBrk="0" hangingPunct="1">
              <a:defRPr sz="8698" kern="1200">
                <a:solidFill>
                  <a:schemeClr val="tx1"/>
                </a:solidFill>
                <a:latin typeface="+mn-lt"/>
                <a:ea typeface="+mn-ea"/>
                <a:cs typeface="+mn-cs"/>
              </a:defRPr>
            </a:lvl7pPr>
            <a:lvl8pPr marL="15358277" algn="l" defTabSz="4388077" rtl="0" eaLnBrk="1" latinLnBrk="0" hangingPunct="1">
              <a:defRPr sz="8698" kern="1200">
                <a:solidFill>
                  <a:schemeClr val="tx1"/>
                </a:solidFill>
                <a:latin typeface="+mn-lt"/>
                <a:ea typeface="+mn-ea"/>
                <a:cs typeface="+mn-cs"/>
              </a:defRPr>
            </a:lvl8pPr>
            <a:lvl9pPr marL="17552317" algn="l" defTabSz="4388077" rtl="0" eaLnBrk="1" latinLnBrk="0" hangingPunct="1">
              <a:defRPr sz="8698" kern="1200">
                <a:solidFill>
                  <a:schemeClr val="tx1"/>
                </a:solidFill>
                <a:latin typeface="+mn-lt"/>
                <a:ea typeface="+mn-ea"/>
                <a:cs typeface="+mn-cs"/>
              </a:defRPr>
            </a:lvl9pPr>
          </a:lstStyle>
          <a:p>
            <a:pPr algn="ctr"/>
            <a:r>
              <a:rPr lang="en-US" sz="8500" b="1" dirty="0">
                <a:solidFill>
                  <a:schemeClr val="bg1"/>
                </a:solidFill>
                <a:latin typeface="Amaranth" panose="02000503050000020004" pitchFamily="2" charset="0"/>
              </a:rPr>
              <a:t>INTELLIGENT HOSPITAL SYSTEM</a:t>
            </a:r>
          </a:p>
          <a:p>
            <a:pPr algn="ctr"/>
            <a:endParaRPr lang="en-US" sz="8500" b="1" dirty="0">
              <a:solidFill>
                <a:schemeClr val="bg1"/>
              </a:solidFill>
              <a:latin typeface="Amaranth" panose="02000503050000020004" pitchFamily="2" charset="0"/>
            </a:endParaRPr>
          </a:p>
          <a:p>
            <a:pPr algn="ctr"/>
            <a:endParaRPr lang="en-US" sz="8500" b="1" dirty="0">
              <a:solidFill>
                <a:schemeClr val="bg1"/>
              </a:solidFill>
              <a:latin typeface="Amaranth" panose="02000503050000020004" pitchFamily="2" charset="0"/>
            </a:endParaRPr>
          </a:p>
        </p:txBody>
      </p:sp>
      <p:sp>
        <p:nvSpPr>
          <p:cNvPr id="61" name="Text Placeholder 16">
            <a:extLst>
              <a:ext uri="{FF2B5EF4-FFF2-40B4-BE49-F238E27FC236}">
                <a16:creationId xmlns:a16="http://schemas.microsoft.com/office/drawing/2014/main" xmlns="" id="{1F3AA395-C058-4F87-B3A3-A8A8BC543EF9}"/>
              </a:ext>
            </a:extLst>
          </p:cNvPr>
          <p:cNvSpPr txBox="1">
            <a:spLocks/>
          </p:cNvSpPr>
          <p:nvPr/>
        </p:nvSpPr>
        <p:spPr>
          <a:xfrm>
            <a:off x="1371600" y="3171647"/>
            <a:ext cx="41148000" cy="1852815"/>
          </a:xfrm>
          <a:prstGeom prst="rect">
            <a:avLst/>
          </a:prstGeom>
        </p:spPr>
        <p:txBody>
          <a:bodyPr lIns="128016" tIns="64008" rIns="128016" bIns="64008">
            <a:spAutoFit/>
          </a:bodyPr>
          <a:lstStyle>
            <a:defPPr>
              <a:defRPr lang="en-US"/>
            </a:defPPr>
            <a:lvl1pPr marL="0" algn="l" defTabSz="4388077" rtl="0" eaLnBrk="1" latinLnBrk="0" hangingPunct="1">
              <a:defRPr sz="8698" kern="1200">
                <a:solidFill>
                  <a:schemeClr val="tx1"/>
                </a:solidFill>
                <a:latin typeface="+mn-lt"/>
                <a:ea typeface="+mn-ea"/>
                <a:cs typeface="+mn-cs"/>
              </a:defRPr>
            </a:lvl1pPr>
            <a:lvl2pPr marL="2194039" algn="l" defTabSz="4388077" rtl="0" eaLnBrk="1" latinLnBrk="0" hangingPunct="1">
              <a:defRPr sz="8698" kern="1200">
                <a:solidFill>
                  <a:schemeClr val="tx1"/>
                </a:solidFill>
                <a:latin typeface="+mn-lt"/>
                <a:ea typeface="+mn-ea"/>
                <a:cs typeface="+mn-cs"/>
              </a:defRPr>
            </a:lvl2pPr>
            <a:lvl3pPr marL="4388077" algn="l" defTabSz="4388077" rtl="0" eaLnBrk="1" latinLnBrk="0" hangingPunct="1">
              <a:defRPr sz="8698" kern="1200">
                <a:solidFill>
                  <a:schemeClr val="tx1"/>
                </a:solidFill>
                <a:latin typeface="+mn-lt"/>
                <a:ea typeface="+mn-ea"/>
                <a:cs typeface="+mn-cs"/>
              </a:defRPr>
            </a:lvl3pPr>
            <a:lvl4pPr marL="6582120" algn="l" defTabSz="4388077" rtl="0" eaLnBrk="1" latinLnBrk="0" hangingPunct="1">
              <a:defRPr sz="8698" kern="1200">
                <a:solidFill>
                  <a:schemeClr val="tx1"/>
                </a:solidFill>
                <a:latin typeface="+mn-lt"/>
                <a:ea typeface="+mn-ea"/>
                <a:cs typeface="+mn-cs"/>
              </a:defRPr>
            </a:lvl4pPr>
            <a:lvl5pPr marL="8776160" algn="l" defTabSz="4388077" rtl="0" eaLnBrk="1" latinLnBrk="0" hangingPunct="1">
              <a:defRPr sz="8698" kern="1200">
                <a:solidFill>
                  <a:schemeClr val="tx1"/>
                </a:solidFill>
                <a:latin typeface="+mn-lt"/>
                <a:ea typeface="+mn-ea"/>
                <a:cs typeface="+mn-cs"/>
              </a:defRPr>
            </a:lvl5pPr>
            <a:lvl6pPr marL="10970199" algn="l" defTabSz="4388077" rtl="0" eaLnBrk="1" latinLnBrk="0" hangingPunct="1">
              <a:defRPr sz="8698" kern="1200">
                <a:solidFill>
                  <a:schemeClr val="tx1"/>
                </a:solidFill>
                <a:latin typeface="+mn-lt"/>
                <a:ea typeface="+mn-ea"/>
                <a:cs typeface="+mn-cs"/>
              </a:defRPr>
            </a:lvl6pPr>
            <a:lvl7pPr marL="13164238" algn="l" defTabSz="4388077" rtl="0" eaLnBrk="1" latinLnBrk="0" hangingPunct="1">
              <a:defRPr sz="8698" kern="1200">
                <a:solidFill>
                  <a:schemeClr val="tx1"/>
                </a:solidFill>
                <a:latin typeface="+mn-lt"/>
                <a:ea typeface="+mn-ea"/>
                <a:cs typeface="+mn-cs"/>
              </a:defRPr>
            </a:lvl7pPr>
            <a:lvl8pPr marL="15358277" algn="l" defTabSz="4388077" rtl="0" eaLnBrk="1" latinLnBrk="0" hangingPunct="1">
              <a:defRPr sz="8698" kern="1200">
                <a:solidFill>
                  <a:schemeClr val="tx1"/>
                </a:solidFill>
                <a:latin typeface="+mn-lt"/>
                <a:ea typeface="+mn-ea"/>
                <a:cs typeface="+mn-cs"/>
              </a:defRPr>
            </a:lvl8pPr>
            <a:lvl9pPr marL="17552317" algn="l" defTabSz="4388077" rtl="0" eaLnBrk="1" latinLnBrk="0" hangingPunct="1">
              <a:defRPr sz="8698" kern="1200">
                <a:solidFill>
                  <a:schemeClr val="tx1"/>
                </a:solidFill>
                <a:latin typeface="+mn-lt"/>
                <a:ea typeface="+mn-ea"/>
                <a:cs typeface="+mn-cs"/>
              </a:defRPr>
            </a:lvl9pPr>
          </a:lstStyle>
          <a:p>
            <a:pPr algn="ctr"/>
            <a:endParaRPr lang="en-US" sz="5600" dirty="0">
              <a:solidFill>
                <a:schemeClr val="bg1"/>
              </a:solidFill>
              <a:latin typeface="Titillium Web" panose="00000500000000000000" pitchFamily="2" charset="0"/>
            </a:endParaRPr>
          </a:p>
          <a:p>
            <a:pPr algn="ctr"/>
            <a:r>
              <a:rPr lang="en-US" sz="5600" dirty="0">
                <a:solidFill>
                  <a:schemeClr val="bg1"/>
                </a:solidFill>
                <a:latin typeface="Titillium Web" panose="00000500000000000000" pitchFamily="2" charset="0"/>
              </a:rPr>
              <a:t>KL University Hyderabad</a:t>
            </a:r>
          </a:p>
        </p:txBody>
      </p:sp>
      <p:sp>
        <p:nvSpPr>
          <p:cNvPr id="41" name="Rectangle 40">
            <a:extLst>
              <a:ext uri="{FF2B5EF4-FFF2-40B4-BE49-F238E27FC236}">
                <a16:creationId xmlns:a16="http://schemas.microsoft.com/office/drawing/2014/main" xmlns="" id="{C24D4BC5-5256-4C2E-B3FB-87EA69B63AF3}"/>
              </a:ext>
            </a:extLst>
          </p:cNvPr>
          <p:cNvSpPr/>
          <p:nvPr/>
        </p:nvSpPr>
        <p:spPr>
          <a:xfrm>
            <a:off x="671912" y="7513379"/>
            <a:ext cx="10058400" cy="97493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eaLnBrk="0" fontAlgn="base" hangingPunct="0">
              <a:spcBef>
                <a:spcPct val="0"/>
              </a:spcBef>
              <a:spcAft>
                <a:spcPct val="0"/>
              </a:spcAft>
              <a:defRPr sz="2400" kern="1200">
                <a:solidFill>
                  <a:schemeClr val="lt1"/>
                </a:solidFill>
                <a:effectLst>
                  <a:outerShdw blurRad="38100" dist="38100" dir="2700000" algn="tl">
                    <a:srgbClr val="000000">
                      <a:alpha val="43137"/>
                    </a:srgbClr>
                  </a:outerShdw>
                </a:effectLst>
                <a:latin typeface="+mn-lt"/>
                <a:ea typeface="+mn-ea"/>
                <a:cs typeface="+mn-cs"/>
              </a:defRPr>
            </a:lvl1pPr>
            <a:lvl2pPr marL="457200" algn="l" rtl="0" eaLnBrk="0" fontAlgn="base" hangingPunct="0">
              <a:spcBef>
                <a:spcPct val="0"/>
              </a:spcBef>
              <a:spcAft>
                <a:spcPct val="0"/>
              </a:spcAft>
              <a:defRPr sz="2400" kern="1200">
                <a:solidFill>
                  <a:schemeClr val="lt1"/>
                </a:solidFill>
                <a:effectLst>
                  <a:outerShdw blurRad="38100" dist="38100" dir="2700000" algn="tl">
                    <a:srgbClr val="000000">
                      <a:alpha val="43137"/>
                    </a:srgbClr>
                  </a:outerShdw>
                </a:effectLst>
                <a:latin typeface="+mn-lt"/>
                <a:ea typeface="+mn-ea"/>
                <a:cs typeface="+mn-cs"/>
              </a:defRPr>
            </a:lvl2pPr>
            <a:lvl3pPr marL="914400" algn="l" rtl="0" eaLnBrk="0" fontAlgn="base" hangingPunct="0">
              <a:spcBef>
                <a:spcPct val="0"/>
              </a:spcBef>
              <a:spcAft>
                <a:spcPct val="0"/>
              </a:spcAft>
              <a:defRPr sz="2400" kern="1200">
                <a:solidFill>
                  <a:schemeClr val="lt1"/>
                </a:solidFill>
                <a:effectLst>
                  <a:outerShdw blurRad="38100" dist="38100" dir="2700000" algn="tl">
                    <a:srgbClr val="000000">
                      <a:alpha val="43137"/>
                    </a:srgbClr>
                  </a:outerShdw>
                </a:effectLst>
                <a:latin typeface="+mn-lt"/>
                <a:ea typeface="+mn-ea"/>
                <a:cs typeface="+mn-cs"/>
              </a:defRPr>
            </a:lvl3pPr>
            <a:lvl4pPr marL="1371600" algn="l" rtl="0" eaLnBrk="0" fontAlgn="base" hangingPunct="0">
              <a:spcBef>
                <a:spcPct val="0"/>
              </a:spcBef>
              <a:spcAft>
                <a:spcPct val="0"/>
              </a:spcAft>
              <a:defRPr sz="2400" kern="1200">
                <a:solidFill>
                  <a:schemeClr val="lt1"/>
                </a:solidFill>
                <a:effectLst>
                  <a:outerShdw blurRad="38100" dist="38100" dir="2700000" algn="tl">
                    <a:srgbClr val="000000">
                      <a:alpha val="43137"/>
                    </a:srgbClr>
                  </a:outerShdw>
                </a:effectLst>
                <a:latin typeface="+mn-lt"/>
                <a:ea typeface="+mn-ea"/>
                <a:cs typeface="+mn-cs"/>
              </a:defRPr>
            </a:lvl4pPr>
            <a:lvl5pPr marL="1828800" algn="l" rtl="0" eaLnBrk="0" fontAlgn="base" hangingPunct="0">
              <a:spcBef>
                <a:spcPct val="0"/>
              </a:spcBef>
              <a:spcAft>
                <a:spcPct val="0"/>
              </a:spcAft>
              <a:defRPr sz="2400" kern="1200">
                <a:solidFill>
                  <a:schemeClr val="lt1"/>
                </a:solidFill>
                <a:effectLst>
                  <a:outerShdw blurRad="38100" dist="38100" dir="2700000" algn="tl">
                    <a:srgbClr val="000000">
                      <a:alpha val="43137"/>
                    </a:srgbClr>
                  </a:outerShdw>
                </a:effectLst>
                <a:latin typeface="+mn-lt"/>
                <a:ea typeface="+mn-ea"/>
                <a:cs typeface="+mn-cs"/>
              </a:defRPr>
            </a:lvl5pPr>
            <a:lvl6pPr marL="2286000" algn="l" defTabSz="914400" rtl="0" eaLnBrk="1" latinLnBrk="0" hangingPunct="1">
              <a:defRPr sz="2400" kern="1200">
                <a:solidFill>
                  <a:schemeClr val="lt1"/>
                </a:solidFill>
                <a:effectLst>
                  <a:outerShdw blurRad="38100" dist="38100" dir="2700000" algn="tl">
                    <a:srgbClr val="000000">
                      <a:alpha val="43137"/>
                    </a:srgbClr>
                  </a:outerShdw>
                </a:effectLst>
                <a:latin typeface="+mn-lt"/>
                <a:ea typeface="+mn-ea"/>
                <a:cs typeface="+mn-cs"/>
              </a:defRPr>
            </a:lvl6pPr>
            <a:lvl7pPr marL="2743200" algn="l" defTabSz="914400" rtl="0" eaLnBrk="1" latinLnBrk="0" hangingPunct="1">
              <a:defRPr sz="2400" kern="1200">
                <a:solidFill>
                  <a:schemeClr val="lt1"/>
                </a:solidFill>
                <a:effectLst>
                  <a:outerShdw blurRad="38100" dist="38100" dir="2700000" algn="tl">
                    <a:srgbClr val="000000">
                      <a:alpha val="43137"/>
                    </a:srgbClr>
                  </a:outerShdw>
                </a:effectLst>
                <a:latin typeface="+mn-lt"/>
                <a:ea typeface="+mn-ea"/>
                <a:cs typeface="+mn-cs"/>
              </a:defRPr>
            </a:lvl7pPr>
            <a:lvl8pPr marL="3200400" algn="l" defTabSz="914400" rtl="0" eaLnBrk="1" latinLnBrk="0" hangingPunct="1">
              <a:defRPr sz="2400" kern="1200">
                <a:solidFill>
                  <a:schemeClr val="lt1"/>
                </a:solidFill>
                <a:effectLst>
                  <a:outerShdw blurRad="38100" dist="38100" dir="2700000" algn="tl">
                    <a:srgbClr val="000000">
                      <a:alpha val="43137"/>
                    </a:srgbClr>
                  </a:outerShdw>
                </a:effectLst>
                <a:latin typeface="+mn-lt"/>
                <a:ea typeface="+mn-ea"/>
                <a:cs typeface="+mn-cs"/>
              </a:defRPr>
            </a:lvl8pPr>
            <a:lvl9pPr marL="3657600" algn="l" defTabSz="914400" rtl="0" eaLnBrk="1" latinLnBrk="0" hangingPunct="1">
              <a:defRPr sz="2400" kern="1200">
                <a:solidFill>
                  <a:schemeClr val="lt1"/>
                </a:solidFill>
                <a:effectLst>
                  <a:outerShdw blurRad="38100" dist="38100" dir="2700000" algn="tl">
                    <a:srgbClr val="000000">
                      <a:alpha val="43137"/>
                    </a:srgbClr>
                  </a:outerShdw>
                </a:effectLst>
                <a:latin typeface="+mn-lt"/>
                <a:ea typeface="+mn-ea"/>
                <a:cs typeface="+mn-cs"/>
              </a:defRPr>
            </a:lvl9pPr>
          </a:lstStyle>
          <a:p>
            <a:pPr algn="ctr"/>
            <a:endParaRPr lang="en-US" sz="9600" dirty="0">
              <a:effectLst/>
              <a:latin typeface="+mj-lt"/>
            </a:endParaRPr>
          </a:p>
        </p:txBody>
      </p:sp>
      <p:sp>
        <p:nvSpPr>
          <p:cNvPr id="45" name="Rectangle 44">
            <a:extLst>
              <a:ext uri="{FF2B5EF4-FFF2-40B4-BE49-F238E27FC236}">
                <a16:creationId xmlns:a16="http://schemas.microsoft.com/office/drawing/2014/main" xmlns="" id="{0F831EE1-8866-4A3E-8CAB-8624A11FF145}"/>
              </a:ext>
            </a:extLst>
          </p:cNvPr>
          <p:cNvSpPr/>
          <p:nvPr/>
        </p:nvSpPr>
        <p:spPr>
          <a:xfrm>
            <a:off x="11499932" y="7513379"/>
            <a:ext cx="10058400" cy="246947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eaLnBrk="0" fontAlgn="base" hangingPunct="0">
              <a:spcBef>
                <a:spcPct val="0"/>
              </a:spcBef>
              <a:spcAft>
                <a:spcPct val="0"/>
              </a:spcAft>
              <a:defRPr sz="2400" kern="1200">
                <a:solidFill>
                  <a:schemeClr val="lt1"/>
                </a:solidFill>
                <a:effectLst>
                  <a:outerShdw blurRad="38100" dist="38100" dir="2700000" algn="tl">
                    <a:srgbClr val="000000">
                      <a:alpha val="43137"/>
                    </a:srgbClr>
                  </a:outerShdw>
                </a:effectLst>
                <a:latin typeface="+mn-lt"/>
                <a:ea typeface="+mn-ea"/>
                <a:cs typeface="+mn-cs"/>
              </a:defRPr>
            </a:lvl1pPr>
            <a:lvl2pPr marL="457200" algn="l" rtl="0" eaLnBrk="0" fontAlgn="base" hangingPunct="0">
              <a:spcBef>
                <a:spcPct val="0"/>
              </a:spcBef>
              <a:spcAft>
                <a:spcPct val="0"/>
              </a:spcAft>
              <a:defRPr sz="2400" kern="1200">
                <a:solidFill>
                  <a:schemeClr val="lt1"/>
                </a:solidFill>
                <a:effectLst>
                  <a:outerShdw blurRad="38100" dist="38100" dir="2700000" algn="tl">
                    <a:srgbClr val="000000">
                      <a:alpha val="43137"/>
                    </a:srgbClr>
                  </a:outerShdw>
                </a:effectLst>
                <a:latin typeface="+mn-lt"/>
                <a:ea typeface="+mn-ea"/>
                <a:cs typeface="+mn-cs"/>
              </a:defRPr>
            </a:lvl2pPr>
            <a:lvl3pPr marL="914400" algn="l" rtl="0" eaLnBrk="0" fontAlgn="base" hangingPunct="0">
              <a:spcBef>
                <a:spcPct val="0"/>
              </a:spcBef>
              <a:spcAft>
                <a:spcPct val="0"/>
              </a:spcAft>
              <a:defRPr sz="2400" kern="1200">
                <a:solidFill>
                  <a:schemeClr val="lt1"/>
                </a:solidFill>
                <a:effectLst>
                  <a:outerShdw blurRad="38100" dist="38100" dir="2700000" algn="tl">
                    <a:srgbClr val="000000">
                      <a:alpha val="43137"/>
                    </a:srgbClr>
                  </a:outerShdw>
                </a:effectLst>
                <a:latin typeface="+mn-lt"/>
                <a:ea typeface="+mn-ea"/>
                <a:cs typeface="+mn-cs"/>
              </a:defRPr>
            </a:lvl3pPr>
            <a:lvl4pPr marL="1371600" algn="l" rtl="0" eaLnBrk="0" fontAlgn="base" hangingPunct="0">
              <a:spcBef>
                <a:spcPct val="0"/>
              </a:spcBef>
              <a:spcAft>
                <a:spcPct val="0"/>
              </a:spcAft>
              <a:defRPr sz="2400" kern="1200">
                <a:solidFill>
                  <a:schemeClr val="lt1"/>
                </a:solidFill>
                <a:effectLst>
                  <a:outerShdw blurRad="38100" dist="38100" dir="2700000" algn="tl">
                    <a:srgbClr val="000000">
                      <a:alpha val="43137"/>
                    </a:srgbClr>
                  </a:outerShdw>
                </a:effectLst>
                <a:latin typeface="+mn-lt"/>
                <a:ea typeface="+mn-ea"/>
                <a:cs typeface="+mn-cs"/>
              </a:defRPr>
            </a:lvl4pPr>
            <a:lvl5pPr marL="1828800" algn="l" rtl="0" eaLnBrk="0" fontAlgn="base" hangingPunct="0">
              <a:spcBef>
                <a:spcPct val="0"/>
              </a:spcBef>
              <a:spcAft>
                <a:spcPct val="0"/>
              </a:spcAft>
              <a:defRPr sz="2400" kern="1200">
                <a:solidFill>
                  <a:schemeClr val="lt1"/>
                </a:solidFill>
                <a:effectLst>
                  <a:outerShdw blurRad="38100" dist="38100" dir="2700000" algn="tl">
                    <a:srgbClr val="000000">
                      <a:alpha val="43137"/>
                    </a:srgbClr>
                  </a:outerShdw>
                </a:effectLst>
                <a:latin typeface="+mn-lt"/>
                <a:ea typeface="+mn-ea"/>
                <a:cs typeface="+mn-cs"/>
              </a:defRPr>
            </a:lvl5pPr>
            <a:lvl6pPr marL="2286000" algn="l" defTabSz="914400" rtl="0" eaLnBrk="1" latinLnBrk="0" hangingPunct="1">
              <a:defRPr sz="2400" kern="1200">
                <a:solidFill>
                  <a:schemeClr val="lt1"/>
                </a:solidFill>
                <a:effectLst>
                  <a:outerShdw blurRad="38100" dist="38100" dir="2700000" algn="tl">
                    <a:srgbClr val="000000">
                      <a:alpha val="43137"/>
                    </a:srgbClr>
                  </a:outerShdw>
                </a:effectLst>
                <a:latin typeface="+mn-lt"/>
                <a:ea typeface="+mn-ea"/>
                <a:cs typeface="+mn-cs"/>
              </a:defRPr>
            </a:lvl6pPr>
            <a:lvl7pPr marL="2743200" algn="l" defTabSz="914400" rtl="0" eaLnBrk="1" latinLnBrk="0" hangingPunct="1">
              <a:defRPr sz="2400" kern="1200">
                <a:solidFill>
                  <a:schemeClr val="lt1"/>
                </a:solidFill>
                <a:effectLst>
                  <a:outerShdw blurRad="38100" dist="38100" dir="2700000" algn="tl">
                    <a:srgbClr val="000000">
                      <a:alpha val="43137"/>
                    </a:srgbClr>
                  </a:outerShdw>
                </a:effectLst>
                <a:latin typeface="+mn-lt"/>
                <a:ea typeface="+mn-ea"/>
                <a:cs typeface="+mn-cs"/>
              </a:defRPr>
            </a:lvl7pPr>
            <a:lvl8pPr marL="3200400" algn="l" defTabSz="914400" rtl="0" eaLnBrk="1" latinLnBrk="0" hangingPunct="1">
              <a:defRPr sz="2400" kern="1200">
                <a:solidFill>
                  <a:schemeClr val="lt1"/>
                </a:solidFill>
                <a:effectLst>
                  <a:outerShdw blurRad="38100" dist="38100" dir="2700000" algn="tl">
                    <a:srgbClr val="000000">
                      <a:alpha val="43137"/>
                    </a:srgbClr>
                  </a:outerShdw>
                </a:effectLst>
                <a:latin typeface="+mn-lt"/>
                <a:ea typeface="+mn-ea"/>
                <a:cs typeface="+mn-cs"/>
              </a:defRPr>
            </a:lvl8pPr>
            <a:lvl9pPr marL="3657600" algn="l" defTabSz="914400" rtl="0" eaLnBrk="1" latinLnBrk="0" hangingPunct="1">
              <a:defRPr sz="2400" kern="1200">
                <a:solidFill>
                  <a:schemeClr val="lt1"/>
                </a:solidFill>
                <a:effectLst>
                  <a:outerShdw blurRad="38100" dist="38100" dir="2700000" algn="tl">
                    <a:srgbClr val="000000">
                      <a:alpha val="43137"/>
                    </a:srgbClr>
                  </a:outerShdw>
                </a:effectLst>
                <a:latin typeface="+mn-lt"/>
                <a:ea typeface="+mn-ea"/>
                <a:cs typeface="+mn-cs"/>
              </a:defRPr>
            </a:lvl9pPr>
          </a:lstStyle>
          <a:p>
            <a:pPr algn="ctr"/>
            <a:endParaRPr lang="en-US" sz="9600" dirty="0">
              <a:effectLst/>
              <a:latin typeface="+mj-lt"/>
            </a:endParaRPr>
          </a:p>
        </p:txBody>
      </p:sp>
      <p:sp>
        <p:nvSpPr>
          <p:cNvPr id="48" name="Rectangle 47">
            <a:extLst>
              <a:ext uri="{FF2B5EF4-FFF2-40B4-BE49-F238E27FC236}">
                <a16:creationId xmlns:a16="http://schemas.microsoft.com/office/drawing/2014/main" xmlns="" id="{D026A6A3-D6D2-4951-8B04-EF51015D25DB}"/>
              </a:ext>
            </a:extLst>
          </p:cNvPr>
          <p:cNvSpPr/>
          <p:nvPr/>
        </p:nvSpPr>
        <p:spPr>
          <a:xfrm>
            <a:off x="22327952" y="7513379"/>
            <a:ext cx="10058400" cy="246947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eaLnBrk="0" fontAlgn="base" hangingPunct="0">
              <a:spcBef>
                <a:spcPct val="0"/>
              </a:spcBef>
              <a:spcAft>
                <a:spcPct val="0"/>
              </a:spcAft>
              <a:defRPr sz="2400" kern="1200">
                <a:solidFill>
                  <a:schemeClr val="lt1"/>
                </a:solidFill>
                <a:effectLst>
                  <a:outerShdw blurRad="38100" dist="38100" dir="2700000" algn="tl">
                    <a:srgbClr val="000000">
                      <a:alpha val="43137"/>
                    </a:srgbClr>
                  </a:outerShdw>
                </a:effectLst>
                <a:latin typeface="+mn-lt"/>
                <a:ea typeface="+mn-ea"/>
                <a:cs typeface="+mn-cs"/>
              </a:defRPr>
            </a:lvl1pPr>
            <a:lvl2pPr marL="457200" algn="l" rtl="0" eaLnBrk="0" fontAlgn="base" hangingPunct="0">
              <a:spcBef>
                <a:spcPct val="0"/>
              </a:spcBef>
              <a:spcAft>
                <a:spcPct val="0"/>
              </a:spcAft>
              <a:defRPr sz="2400" kern="1200">
                <a:solidFill>
                  <a:schemeClr val="lt1"/>
                </a:solidFill>
                <a:effectLst>
                  <a:outerShdw blurRad="38100" dist="38100" dir="2700000" algn="tl">
                    <a:srgbClr val="000000">
                      <a:alpha val="43137"/>
                    </a:srgbClr>
                  </a:outerShdw>
                </a:effectLst>
                <a:latin typeface="+mn-lt"/>
                <a:ea typeface="+mn-ea"/>
                <a:cs typeface="+mn-cs"/>
              </a:defRPr>
            </a:lvl2pPr>
            <a:lvl3pPr marL="914400" algn="l" rtl="0" eaLnBrk="0" fontAlgn="base" hangingPunct="0">
              <a:spcBef>
                <a:spcPct val="0"/>
              </a:spcBef>
              <a:spcAft>
                <a:spcPct val="0"/>
              </a:spcAft>
              <a:defRPr sz="2400" kern="1200">
                <a:solidFill>
                  <a:schemeClr val="lt1"/>
                </a:solidFill>
                <a:effectLst>
                  <a:outerShdw blurRad="38100" dist="38100" dir="2700000" algn="tl">
                    <a:srgbClr val="000000">
                      <a:alpha val="43137"/>
                    </a:srgbClr>
                  </a:outerShdw>
                </a:effectLst>
                <a:latin typeface="+mn-lt"/>
                <a:ea typeface="+mn-ea"/>
                <a:cs typeface="+mn-cs"/>
              </a:defRPr>
            </a:lvl3pPr>
            <a:lvl4pPr marL="1371600" algn="l" rtl="0" eaLnBrk="0" fontAlgn="base" hangingPunct="0">
              <a:spcBef>
                <a:spcPct val="0"/>
              </a:spcBef>
              <a:spcAft>
                <a:spcPct val="0"/>
              </a:spcAft>
              <a:defRPr sz="2400" kern="1200">
                <a:solidFill>
                  <a:schemeClr val="lt1"/>
                </a:solidFill>
                <a:effectLst>
                  <a:outerShdw blurRad="38100" dist="38100" dir="2700000" algn="tl">
                    <a:srgbClr val="000000">
                      <a:alpha val="43137"/>
                    </a:srgbClr>
                  </a:outerShdw>
                </a:effectLst>
                <a:latin typeface="+mn-lt"/>
                <a:ea typeface="+mn-ea"/>
                <a:cs typeface="+mn-cs"/>
              </a:defRPr>
            </a:lvl4pPr>
            <a:lvl5pPr marL="1828800" algn="l" rtl="0" eaLnBrk="0" fontAlgn="base" hangingPunct="0">
              <a:spcBef>
                <a:spcPct val="0"/>
              </a:spcBef>
              <a:spcAft>
                <a:spcPct val="0"/>
              </a:spcAft>
              <a:defRPr sz="2400" kern="1200">
                <a:solidFill>
                  <a:schemeClr val="lt1"/>
                </a:solidFill>
                <a:effectLst>
                  <a:outerShdw blurRad="38100" dist="38100" dir="2700000" algn="tl">
                    <a:srgbClr val="000000">
                      <a:alpha val="43137"/>
                    </a:srgbClr>
                  </a:outerShdw>
                </a:effectLst>
                <a:latin typeface="+mn-lt"/>
                <a:ea typeface="+mn-ea"/>
                <a:cs typeface="+mn-cs"/>
              </a:defRPr>
            </a:lvl5pPr>
            <a:lvl6pPr marL="2286000" algn="l" defTabSz="914400" rtl="0" eaLnBrk="1" latinLnBrk="0" hangingPunct="1">
              <a:defRPr sz="2400" kern="1200">
                <a:solidFill>
                  <a:schemeClr val="lt1"/>
                </a:solidFill>
                <a:effectLst>
                  <a:outerShdw blurRad="38100" dist="38100" dir="2700000" algn="tl">
                    <a:srgbClr val="000000">
                      <a:alpha val="43137"/>
                    </a:srgbClr>
                  </a:outerShdw>
                </a:effectLst>
                <a:latin typeface="+mn-lt"/>
                <a:ea typeface="+mn-ea"/>
                <a:cs typeface="+mn-cs"/>
              </a:defRPr>
            </a:lvl6pPr>
            <a:lvl7pPr marL="2743200" algn="l" defTabSz="914400" rtl="0" eaLnBrk="1" latinLnBrk="0" hangingPunct="1">
              <a:defRPr sz="2400" kern="1200">
                <a:solidFill>
                  <a:schemeClr val="lt1"/>
                </a:solidFill>
                <a:effectLst>
                  <a:outerShdw blurRad="38100" dist="38100" dir="2700000" algn="tl">
                    <a:srgbClr val="000000">
                      <a:alpha val="43137"/>
                    </a:srgbClr>
                  </a:outerShdw>
                </a:effectLst>
                <a:latin typeface="+mn-lt"/>
                <a:ea typeface="+mn-ea"/>
                <a:cs typeface="+mn-cs"/>
              </a:defRPr>
            </a:lvl7pPr>
            <a:lvl8pPr marL="3200400" algn="l" defTabSz="914400" rtl="0" eaLnBrk="1" latinLnBrk="0" hangingPunct="1">
              <a:defRPr sz="2400" kern="1200">
                <a:solidFill>
                  <a:schemeClr val="lt1"/>
                </a:solidFill>
                <a:effectLst>
                  <a:outerShdw blurRad="38100" dist="38100" dir="2700000" algn="tl">
                    <a:srgbClr val="000000">
                      <a:alpha val="43137"/>
                    </a:srgbClr>
                  </a:outerShdw>
                </a:effectLst>
                <a:latin typeface="+mn-lt"/>
                <a:ea typeface="+mn-ea"/>
                <a:cs typeface="+mn-cs"/>
              </a:defRPr>
            </a:lvl8pPr>
            <a:lvl9pPr marL="3657600" algn="l" defTabSz="914400" rtl="0" eaLnBrk="1" latinLnBrk="0" hangingPunct="1">
              <a:defRPr sz="2400" kern="1200">
                <a:solidFill>
                  <a:schemeClr val="lt1"/>
                </a:solidFill>
                <a:effectLst>
                  <a:outerShdw blurRad="38100" dist="38100" dir="2700000" algn="tl">
                    <a:srgbClr val="000000">
                      <a:alpha val="43137"/>
                    </a:srgbClr>
                  </a:outerShdw>
                </a:effectLst>
                <a:latin typeface="+mn-lt"/>
                <a:ea typeface="+mn-ea"/>
                <a:cs typeface="+mn-cs"/>
              </a:defRPr>
            </a:lvl9pPr>
          </a:lstStyle>
          <a:p>
            <a:pPr marL="0" marR="0">
              <a:lnSpc>
                <a:spcPct val="115000"/>
              </a:lnSpc>
              <a:spcBef>
                <a:spcPts val="0"/>
              </a:spcBef>
              <a:spcAft>
                <a:spcPts val="1000"/>
              </a:spcAft>
            </a:pPr>
            <a:r>
              <a:rPr lang="en-US" sz="1800">
                <a:effectLst/>
                <a:latin typeface="Calibri" panose="020F0502020204030204" pitchFamily="34" charset="0"/>
                <a:ea typeface="Calibri" panose="020F0502020204030204" pitchFamily="34" charset="0"/>
                <a:cs typeface="Times New Roman" panose="02020603050405020304" pitchFamily="18" charset="0"/>
              </a:rPr>
              <a:t>Our application “Intelligent Hospital” maintains all the patient’s information and the disease details securely. Using this application patient details can be retrieved easily. This application guarantees the accurate maintenance of the patient details and gives the cure to the symptoms of the patient in very less time.Doctor can find the treatment to the symptoms of the patient by clicking on the search button which saves lot of time. This application also provides graph for various diseases in various locations.</a:t>
            </a:r>
          </a:p>
        </p:txBody>
      </p:sp>
      <p:sp>
        <p:nvSpPr>
          <p:cNvPr id="51" name="Rectangle 50">
            <a:extLst>
              <a:ext uri="{FF2B5EF4-FFF2-40B4-BE49-F238E27FC236}">
                <a16:creationId xmlns:a16="http://schemas.microsoft.com/office/drawing/2014/main" xmlns="" id="{19BFD724-D51D-4DD6-A93A-40ABEA405C90}"/>
              </a:ext>
            </a:extLst>
          </p:cNvPr>
          <p:cNvSpPr/>
          <p:nvPr/>
        </p:nvSpPr>
        <p:spPr>
          <a:xfrm>
            <a:off x="33053443" y="8605373"/>
            <a:ext cx="10058400" cy="234182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eaLnBrk="0" fontAlgn="base" hangingPunct="0">
              <a:spcBef>
                <a:spcPct val="0"/>
              </a:spcBef>
              <a:spcAft>
                <a:spcPct val="0"/>
              </a:spcAft>
              <a:defRPr sz="2400" kern="1200">
                <a:solidFill>
                  <a:schemeClr val="lt1"/>
                </a:solidFill>
                <a:effectLst>
                  <a:outerShdw blurRad="38100" dist="38100" dir="2700000" algn="tl">
                    <a:srgbClr val="000000">
                      <a:alpha val="43137"/>
                    </a:srgbClr>
                  </a:outerShdw>
                </a:effectLst>
                <a:latin typeface="+mn-lt"/>
                <a:ea typeface="+mn-ea"/>
                <a:cs typeface="+mn-cs"/>
              </a:defRPr>
            </a:lvl1pPr>
            <a:lvl2pPr marL="457200" algn="l" rtl="0" eaLnBrk="0" fontAlgn="base" hangingPunct="0">
              <a:spcBef>
                <a:spcPct val="0"/>
              </a:spcBef>
              <a:spcAft>
                <a:spcPct val="0"/>
              </a:spcAft>
              <a:defRPr sz="2400" kern="1200">
                <a:solidFill>
                  <a:schemeClr val="lt1"/>
                </a:solidFill>
                <a:effectLst>
                  <a:outerShdw blurRad="38100" dist="38100" dir="2700000" algn="tl">
                    <a:srgbClr val="000000">
                      <a:alpha val="43137"/>
                    </a:srgbClr>
                  </a:outerShdw>
                </a:effectLst>
                <a:latin typeface="+mn-lt"/>
                <a:ea typeface="+mn-ea"/>
                <a:cs typeface="+mn-cs"/>
              </a:defRPr>
            </a:lvl2pPr>
            <a:lvl3pPr marL="914400" algn="l" rtl="0" eaLnBrk="0" fontAlgn="base" hangingPunct="0">
              <a:spcBef>
                <a:spcPct val="0"/>
              </a:spcBef>
              <a:spcAft>
                <a:spcPct val="0"/>
              </a:spcAft>
              <a:defRPr sz="2400" kern="1200">
                <a:solidFill>
                  <a:schemeClr val="lt1"/>
                </a:solidFill>
                <a:effectLst>
                  <a:outerShdw blurRad="38100" dist="38100" dir="2700000" algn="tl">
                    <a:srgbClr val="000000">
                      <a:alpha val="43137"/>
                    </a:srgbClr>
                  </a:outerShdw>
                </a:effectLst>
                <a:latin typeface="+mn-lt"/>
                <a:ea typeface="+mn-ea"/>
                <a:cs typeface="+mn-cs"/>
              </a:defRPr>
            </a:lvl3pPr>
            <a:lvl4pPr marL="1371600" algn="l" rtl="0" eaLnBrk="0" fontAlgn="base" hangingPunct="0">
              <a:spcBef>
                <a:spcPct val="0"/>
              </a:spcBef>
              <a:spcAft>
                <a:spcPct val="0"/>
              </a:spcAft>
              <a:defRPr sz="2400" kern="1200">
                <a:solidFill>
                  <a:schemeClr val="lt1"/>
                </a:solidFill>
                <a:effectLst>
                  <a:outerShdw blurRad="38100" dist="38100" dir="2700000" algn="tl">
                    <a:srgbClr val="000000">
                      <a:alpha val="43137"/>
                    </a:srgbClr>
                  </a:outerShdw>
                </a:effectLst>
                <a:latin typeface="+mn-lt"/>
                <a:ea typeface="+mn-ea"/>
                <a:cs typeface="+mn-cs"/>
              </a:defRPr>
            </a:lvl4pPr>
            <a:lvl5pPr marL="1828800" algn="l" rtl="0" eaLnBrk="0" fontAlgn="base" hangingPunct="0">
              <a:spcBef>
                <a:spcPct val="0"/>
              </a:spcBef>
              <a:spcAft>
                <a:spcPct val="0"/>
              </a:spcAft>
              <a:defRPr sz="2400" kern="1200">
                <a:solidFill>
                  <a:schemeClr val="lt1"/>
                </a:solidFill>
                <a:effectLst>
                  <a:outerShdw blurRad="38100" dist="38100" dir="2700000" algn="tl">
                    <a:srgbClr val="000000">
                      <a:alpha val="43137"/>
                    </a:srgbClr>
                  </a:outerShdw>
                </a:effectLst>
                <a:latin typeface="+mn-lt"/>
                <a:ea typeface="+mn-ea"/>
                <a:cs typeface="+mn-cs"/>
              </a:defRPr>
            </a:lvl5pPr>
            <a:lvl6pPr marL="2286000" algn="l" defTabSz="914400" rtl="0" eaLnBrk="1" latinLnBrk="0" hangingPunct="1">
              <a:defRPr sz="2400" kern="1200">
                <a:solidFill>
                  <a:schemeClr val="lt1"/>
                </a:solidFill>
                <a:effectLst>
                  <a:outerShdw blurRad="38100" dist="38100" dir="2700000" algn="tl">
                    <a:srgbClr val="000000">
                      <a:alpha val="43137"/>
                    </a:srgbClr>
                  </a:outerShdw>
                </a:effectLst>
                <a:latin typeface="+mn-lt"/>
                <a:ea typeface="+mn-ea"/>
                <a:cs typeface="+mn-cs"/>
              </a:defRPr>
            </a:lvl6pPr>
            <a:lvl7pPr marL="2743200" algn="l" defTabSz="914400" rtl="0" eaLnBrk="1" latinLnBrk="0" hangingPunct="1">
              <a:defRPr sz="2400" kern="1200">
                <a:solidFill>
                  <a:schemeClr val="lt1"/>
                </a:solidFill>
                <a:effectLst>
                  <a:outerShdw blurRad="38100" dist="38100" dir="2700000" algn="tl">
                    <a:srgbClr val="000000">
                      <a:alpha val="43137"/>
                    </a:srgbClr>
                  </a:outerShdw>
                </a:effectLst>
                <a:latin typeface="+mn-lt"/>
                <a:ea typeface="+mn-ea"/>
                <a:cs typeface="+mn-cs"/>
              </a:defRPr>
            </a:lvl7pPr>
            <a:lvl8pPr marL="3200400" algn="l" defTabSz="914400" rtl="0" eaLnBrk="1" latinLnBrk="0" hangingPunct="1">
              <a:defRPr sz="2400" kern="1200">
                <a:solidFill>
                  <a:schemeClr val="lt1"/>
                </a:solidFill>
                <a:effectLst>
                  <a:outerShdw blurRad="38100" dist="38100" dir="2700000" algn="tl">
                    <a:srgbClr val="000000">
                      <a:alpha val="43137"/>
                    </a:srgbClr>
                  </a:outerShdw>
                </a:effectLst>
                <a:latin typeface="+mn-lt"/>
                <a:ea typeface="+mn-ea"/>
                <a:cs typeface="+mn-cs"/>
              </a:defRPr>
            </a:lvl8pPr>
            <a:lvl9pPr marL="3657600" algn="l" defTabSz="914400" rtl="0" eaLnBrk="1" latinLnBrk="0" hangingPunct="1">
              <a:defRPr sz="2400" kern="1200">
                <a:solidFill>
                  <a:schemeClr val="lt1"/>
                </a:solidFill>
                <a:effectLst>
                  <a:outerShdw blurRad="38100" dist="38100" dir="2700000" algn="tl">
                    <a:srgbClr val="000000">
                      <a:alpha val="43137"/>
                    </a:srgbClr>
                  </a:outerShdw>
                </a:effectLst>
                <a:latin typeface="+mn-lt"/>
                <a:ea typeface="+mn-ea"/>
                <a:cs typeface="+mn-cs"/>
              </a:defRPr>
            </a:lvl9pPr>
          </a:lstStyle>
          <a:p>
            <a:pPr>
              <a:lnSpc>
                <a:spcPct val="115000"/>
              </a:lnSpc>
              <a:spcBef>
                <a:spcPts val="0"/>
              </a:spcBef>
              <a:spcAft>
                <a:spcPts val="1000"/>
              </a:spcAft>
            </a:pPr>
            <a:r>
              <a:rPr lang="en-US" sz="4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Our application “Intelligent Hospital” maintains all the patient’s information and the disease details securely. Using this application patient details can be retrieved easily. This application guarantees the accurate maintenance of the patient details and gives the cure to the symptoms of the patient in very less </a:t>
            </a:r>
            <a:r>
              <a:rPr lang="en-US" sz="4000"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time.Doctor</a:t>
            </a:r>
            <a:r>
              <a:rPr lang="en-US" sz="4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can find the treatment to the symptoms of the patient by clicking on the search button which saves lot of time. This application also provides graph for various diseases in various </a:t>
            </a:r>
            <a:r>
              <a:rPr lang="en-US" sz="4000"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locations.hjOur</a:t>
            </a:r>
            <a:r>
              <a:rPr lang="en-US" sz="4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application “Intelligent Hospital” maintains all the patient’s information and the disease details securely. Using this application patient details can be retrieved easily. This application guarantees the accurate maintenance of the patient details and gives the cure to the symptoms of the patient in very less </a:t>
            </a:r>
            <a:r>
              <a:rPr lang="en-US" sz="4000"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time.Doctor</a:t>
            </a:r>
            <a:r>
              <a:rPr lang="en-US" sz="4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can find the treatment to the symptoms of the patient by clicking on the search button which saves lot of time. This application also provides graph for various diseases in various locations.</a:t>
            </a:r>
          </a:p>
          <a:p>
            <a:pPr marL="0" marR="0">
              <a:lnSpc>
                <a:spcPct val="115000"/>
              </a:lnSpc>
              <a:spcBef>
                <a:spcPts val="0"/>
              </a:spcBef>
              <a:spcAft>
                <a:spcPts val="1000"/>
              </a:spcAft>
            </a:pPr>
            <a:endParaRPr lang="en-US" sz="4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4" name="Rectangle 53">
            <a:extLst>
              <a:ext uri="{FF2B5EF4-FFF2-40B4-BE49-F238E27FC236}">
                <a16:creationId xmlns:a16="http://schemas.microsoft.com/office/drawing/2014/main" xmlns="" id="{236036AE-C83F-4AC9-800C-C6574727635F}"/>
              </a:ext>
            </a:extLst>
          </p:cNvPr>
          <p:cNvSpPr/>
          <p:nvPr/>
        </p:nvSpPr>
        <p:spPr>
          <a:xfrm>
            <a:off x="671912" y="18449947"/>
            <a:ext cx="10058400" cy="137581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eaLnBrk="0" fontAlgn="base" hangingPunct="0">
              <a:spcBef>
                <a:spcPct val="0"/>
              </a:spcBef>
              <a:spcAft>
                <a:spcPct val="0"/>
              </a:spcAft>
              <a:defRPr sz="2400" kern="1200">
                <a:solidFill>
                  <a:schemeClr val="lt1"/>
                </a:solidFill>
                <a:effectLst>
                  <a:outerShdw blurRad="38100" dist="38100" dir="2700000" algn="tl">
                    <a:srgbClr val="000000">
                      <a:alpha val="43137"/>
                    </a:srgbClr>
                  </a:outerShdw>
                </a:effectLst>
                <a:latin typeface="+mn-lt"/>
                <a:ea typeface="+mn-ea"/>
                <a:cs typeface="+mn-cs"/>
              </a:defRPr>
            </a:lvl1pPr>
            <a:lvl2pPr marL="457200" algn="l" rtl="0" eaLnBrk="0" fontAlgn="base" hangingPunct="0">
              <a:spcBef>
                <a:spcPct val="0"/>
              </a:spcBef>
              <a:spcAft>
                <a:spcPct val="0"/>
              </a:spcAft>
              <a:defRPr sz="2400" kern="1200">
                <a:solidFill>
                  <a:schemeClr val="lt1"/>
                </a:solidFill>
                <a:effectLst>
                  <a:outerShdw blurRad="38100" dist="38100" dir="2700000" algn="tl">
                    <a:srgbClr val="000000">
                      <a:alpha val="43137"/>
                    </a:srgbClr>
                  </a:outerShdw>
                </a:effectLst>
                <a:latin typeface="+mn-lt"/>
                <a:ea typeface="+mn-ea"/>
                <a:cs typeface="+mn-cs"/>
              </a:defRPr>
            </a:lvl2pPr>
            <a:lvl3pPr marL="914400" algn="l" rtl="0" eaLnBrk="0" fontAlgn="base" hangingPunct="0">
              <a:spcBef>
                <a:spcPct val="0"/>
              </a:spcBef>
              <a:spcAft>
                <a:spcPct val="0"/>
              </a:spcAft>
              <a:defRPr sz="2400" kern="1200">
                <a:solidFill>
                  <a:schemeClr val="lt1"/>
                </a:solidFill>
                <a:effectLst>
                  <a:outerShdw blurRad="38100" dist="38100" dir="2700000" algn="tl">
                    <a:srgbClr val="000000">
                      <a:alpha val="43137"/>
                    </a:srgbClr>
                  </a:outerShdw>
                </a:effectLst>
                <a:latin typeface="+mn-lt"/>
                <a:ea typeface="+mn-ea"/>
                <a:cs typeface="+mn-cs"/>
              </a:defRPr>
            </a:lvl3pPr>
            <a:lvl4pPr marL="1371600" algn="l" rtl="0" eaLnBrk="0" fontAlgn="base" hangingPunct="0">
              <a:spcBef>
                <a:spcPct val="0"/>
              </a:spcBef>
              <a:spcAft>
                <a:spcPct val="0"/>
              </a:spcAft>
              <a:defRPr sz="2400" kern="1200">
                <a:solidFill>
                  <a:schemeClr val="lt1"/>
                </a:solidFill>
                <a:effectLst>
                  <a:outerShdw blurRad="38100" dist="38100" dir="2700000" algn="tl">
                    <a:srgbClr val="000000">
                      <a:alpha val="43137"/>
                    </a:srgbClr>
                  </a:outerShdw>
                </a:effectLst>
                <a:latin typeface="+mn-lt"/>
                <a:ea typeface="+mn-ea"/>
                <a:cs typeface="+mn-cs"/>
              </a:defRPr>
            </a:lvl4pPr>
            <a:lvl5pPr marL="1828800" algn="l" rtl="0" eaLnBrk="0" fontAlgn="base" hangingPunct="0">
              <a:spcBef>
                <a:spcPct val="0"/>
              </a:spcBef>
              <a:spcAft>
                <a:spcPct val="0"/>
              </a:spcAft>
              <a:defRPr sz="2400" kern="1200">
                <a:solidFill>
                  <a:schemeClr val="lt1"/>
                </a:solidFill>
                <a:effectLst>
                  <a:outerShdw blurRad="38100" dist="38100" dir="2700000" algn="tl">
                    <a:srgbClr val="000000">
                      <a:alpha val="43137"/>
                    </a:srgbClr>
                  </a:outerShdw>
                </a:effectLst>
                <a:latin typeface="+mn-lt"/>
                <a:ea typeface="+mn-ea"/>
                <a:cs typeface="+mn-cs"/>
              </a:defRPr>
            </a:lvl5pPr>
            <a:lvl6pPr marL="2286000" algn="l" defTabSz="914400" rtl="0" eaLnBrk="1" latinLnBrk="0" hangingPunct="1">
              <a:defRPr sz="2400" kern="1200">
                <a:solidFill>
                  <a:schemeClr val="lt1"/>
                </a:solidFill>
                <a:effectLst>
                  <a:outerShdw blurRad="38100" dist="38100" dir="2700000" algn="tl">
                    <a:srgbClr val="000000">
                      <a:alpha val="43137"/>
                    </a:srgbClr>
                  </a:outerShdw>
                </a:effectLst>
                <a:latin typeface="+mn-lt"/>
                <a:ea typeface="+mn-ea"/>
                <a:cs typeface="+mn-cs"/>
              </a:defRPr>
            </a:lvl6pPr>
            <a:lvl7pPr marL="2743200" algn="l" defTabSz="914400" rtl="0" eaLnBrk="1" latinLnBrk="0" hangingPunct="1">
              <a:defRPr sz="2400" kern="1200">
                <a:solidFill>
                  <a:schemeClr val="lt1"/>
                </a:solidFill>
                <a:effectLst>
                  <a:outerShdw blurRad="38100" dist="38100" dir="2700000" algn="tl">
                    <a:srgbClr val="000000">
                      <a:alpha val="43137"/>
                    </a:srgbClr>
                  </a:outerShdw>
                </a:effectLst>
                <a:latin typeface="+mn-lt"/>
                <a:ea typeface="+mn-ea"/>
                <a:cs typeface="+mn-cs"/>
              </a:defRPr>
            </a:lvl7pPr>
            <a:lvl8pPr marL="3200400" algn="l" defTabSz="914400" rtl="0" eaLnBrk="1" latinLnBrk="0" hangingPunct="1">
              <a:defRPr sz="2400" kern="1200">
                <a:solidFill>
                  <a:schemeClr val="lt1"/>
                </a:solidFill>
                <a:effectLst>
                  <a:outerShdw blurRad="38100" dist="38100" dir="2700000" algn="tl">
                    <a:srgbClr val="000000">
                      <a:alpha val="43137"/>
                    </a:srgbClr>
                  </a:outerShdw>
                </a:effectLst>
                <a:latin typeface="+mn-lt"/>
                <a:ea typeface="+mn-ea"/>
                <a:cs typeface="+mn-cs"/>
              </a:defRPr>
            </a:lvl8pPr>
            <a:lvl9pPr marL="3657600" algn="l" defTabSz="914400" rtl="0" eaLnBrk="1" latinLnBrk="0" hangingPunct="1">
              <a:defRPr sz="2400" kern="1200">
                <a:solidFill>
                  <a:schemeClr val="lt1"/>
                </a:solidFill>
                <a:effectLst>
                  <a:outerShdw blurRad="38100" dist="38100" dir="2700000" algn="tl">
                    <a:srgbClr val="000000">
                      <a:alpha val="43137"/>
                    </a:srgbClr>
                  </a:outerShdw>
                </a:effectLst>
                <a:latin typeface="+mn-lt"/>
                <a:ea typeface="+mn-ea"/>
                <a:cs typeface="+mn-cs"/>
              </a:defRPr>
            </a:lvl9pPr>
          </a:lstStyle>
          <a:p>
            <a:pPr algn="ctr"/>
            <a:endParaRPr lang="en-US" sz="9600">
              <a:effectLst/>
              <a:latin typeface="+mj-lt"/>
            </a:endParaRPr>
          </a:p>
        </p:txBody>
      </p:sp>
      <p:sp>
        <p:nvSpPr>
          <p:cNvPr id="44" name="Rectangle 43">
            <a:extLst>
              <a:ext uri="{FF2B5EF4-FFF2-40B4-BE49-F238E27FC236}">
                <a16:creationId xmlns:a16="http://schemas.microsoft.com/office/drawing/2014/main" xmlns="" id="{4EDA12B6-07B5-44F9-8F8B-E1BE66469DB6}"/>
              </a:ext>
            </a:extLst>
          </p:cNvPr>
          <p:cNvSpPr>
            <a:spLocks noChangeArrowheads="1"/>
          </p:cNvSpPr>
          <p:nvPr/>
        </p:nvSpPr>
        <p:spPr bwMode="auto">
          <a:xfrm>
            <a:off x="671912" y="7517021"/>
            <a:ext cx="10058400" cy="856940"/>
          </a:xfrm>
          <a:prstGeom prst="rect">
            <a:avLst/>
          </a:prstGeom>
          <a:solidFill>
            <a:srgbClr val="03AD80"/>
          </a:solidFill>
          <a:ln w="12700">
            <a:noFill/>
            <a:miter lim="800000"/>
          </a:ln>
        </p:spPr>
        <p:txBody>
          <a:bodyPr wrap="none" lIns="274320" tIns="73152" rIns="274320" bIns="68563" anchor="ctr" anchorCtr="0"/>
          <a:lstStyle>
            <a:defPPr>
              <a:defRPr lang="en-US"/>
            </a:defPPr>
            <a:lvl1pPr algn="l" rtl="0" eaLnBrk="0" fontAlgn="base" hangingPunct="0">
              <a:spcBef>
                <a:spcPct val="0"/>
              </a:spcBef>
              <a:spcAft>
                <a:spcPct val="0"/>
              </a:spcAft>
              <a:defRPr sz="2400" kern="1200">
                <a:solidFill>
                  <a:schemeClr val="tx1"/>
                </a:solidFill>
                <a:effectLst>
                  <a:outerShdw blurRad="38100" dist="38100" dir="2700000" algn="tl">
                    <a:srgbClr val="000000">
                      <a:alpha val="43137"/>
                    </a:srgbClr>
                  </a:outerShdw>
                </a:effectLst>
                <a:latin typeface="Times New Roman" pitchFamily="18" charset="0"/>
                <a:ea typeface="+mn-ea"/>
                <a:cs typeface="+mn-cs"/>
              </a:defRPr>
            </a:lvl1pPr>
            <a:lvl2pPr marL="457200" algn="l" rtl="0" eaLnBrk="0" fontAlgn="base" hangingPunct="0">
              <a:spcBef>
                <a:spcPct val="0"/>
              </a:spcBef>
              <a:spcAft>
                <a:spcPct val="0"/>
              </a:spcAft>
              <a:defRPr sz="2400" kern="1200">
                <a:solidFill>
                  <a:schemeClr val="tx1"/>
                </a:solidFill>
                <a:effectLst>
                  <a:outerShdw blurRad="38100" dist="38100" dir="2700000" algn="tl">
                    <a:srgbClr val="000000">
                      <a:alpha val="43137"/>
                    </a:srgbClr>
                  </a:outerShdw>
                </a:effectLst>
                <a:latin typeface="Times New Roman" pitchFamily="18" charset="0"/>
                <a:ea typeface="+mn-ea"/>
                <a:cs typeface="+mn-cs"/>
              </a:defRPr>
            </a:lvl2pPr>
            <a:lvl3pPr marL="914400" algn="l" rtl="0" eaLnBrk="0" fontAlgn="base" hangingPunct="0">
              <a:spcBef>
                <a:spcPct val="0"/>
              </a:spcBef>
              <a:spcAft>
                <a:spcPct val="0"/>
              </a:spcAft>
              <a:defRPr sz="2400" kern="1200">
                <a:solidFill>
                  <a:schemeClr val="tx1"/>
                </a:solidFill>
                <a:effectLst>
                  <a:outerShdw blurRad="38100" dist="38100" dir="2700000" algn="tl">
                    <a:srgbClr val="000000">
                      <a:alpha val="43137"/>
                    </a:srgbClr>
                  </a:outerShdw>
                </a:effectLst>
                <a:latin typeface="Times New Roman" pitchFamily="18" charset="0"/>
                <a:ea typeface="+mn-ea"/>
                <a:cs typeface="+mn-cs"/>
              </a:defRPr>
            </a:lvl3pPr>
            <a:lvl4pPr marL="1371600" algn="l" rtl="0" eaLnBrk="0" fontAlgn="base" hangingPunct="0">
              <a:spcBef>
                <a:spcPct val="0"/>
              </a:spcBef>
              <a:spcAft>
                <a:spcPct val="0"/>
              </a:spcAft>
              <a:defRPr sz="2400" kern="1200">
                <a:solidFill>
                  <a:schemeClr val="tx1"/>
                </a:solidFill>
                <a:effectLst>
                  <a:outerShdw blurRad="38100" dist="38100" dir="2700000" algn="tl">
                    <a:srgbClr val="000000">
                      <a:alpha val="43137"/>
                    </a:srgbClr>
                  </a:outerShdw>
                </a:effectLst>
                <a:latin typeface="Times New Roman" pitchFamily="18" charset="0"/>
                <a:ea typeface="+mn-ea"/>
                <a:cs typeface="+mn-cs"/>
              </a:defRPr>
            </a:lvl4pPr>
            <a:lvl5pPr marL="1828800" algn="l" rtl="0" eaLnBrk="0" fontAlgn="base" hangingPunct="0">
              <a:spcBef>
                <a:spcPct val="0"/>
              </a:spcBef>
              <a:spcAft>
                <a:spcPct val="0"/>
              </a:spcAft>
              <a:defRPr sz="2400" kern="1200">
                <a:solidFill>
                  <a:schemeClr val="tx1"/>
                </a:solidFill>
                <a:effectLst>
                  <a:outerShdw blurRad="38100" dist="38100" dir="2700000" algn="tl">
                    <a:srgbClr val="000000">
                      <a:alpha val="43137"/>
                    </a:srgbClr>
                  </a:outerShdw>
                </a:effectLst>
                <a:latin typeface="Times New Roman" pitchFamily="18" charset="0"/>
                <a:ea typeface="+mn-ea"/>
                <a:cs typeface="+mn-cs"/>
              </a:defRPr>
            </a:lvl5pPr>
            <a:lvl6pPr marL="2286000" algn="l" defTabSz="914400" rtl="0" eaLnBrk="1" latinLnBrk="0" hangingPunct="1">
              <a:defRPr sz="2400" kern="1200">
                <a:solidFill>
                  <a:schemeClr val="tx1"/>
                </a:solidFill>
                <a:effectLst>
                  <a:outerShdw blurRad="38100" dist="38100" dir="2700000" algn="tl">
                    <a:srgbClr val="000000">
                      <a:alpha val="43137"/>
                    </a:srgbClr>
                  </a:outerShdw>
                </a:effectLst>
                <a:latin typeface="Times New Roman" pitchFamily="18" charset="0"/>
                <a:ea typeface="+mn-ea"/>
                <a:cs typeface="+mn-cs"/>
              </a:defRPr>
            </a:lvl6pPr>
            <a:lvl7pPr marL="2743200" algn="l" defTabSz="914400" rtl="0" eaLnBrk="1" latinLnBrk="0" hangingPunct="1">
              <a:defRPr sz="2400" kern="1200">
                <a:solidFill>
                  <a:schemeClr val="tx1"/>
                </a:solidFill>
                <a:effectLst>
                  <a:outerShdw blurRad="38100" dist="38100" dir="2700000" algn="tl">
                    <a:srgbClr val="000000">
                      <a:alpha val="43137"/>
                    </a:srgbClr>
                  </a:outerShdw>
                </a:effectLst>
                <a:latin typeface="Times New Roman" pitchFamily="18" charset="0"/>
                <a:ea typeface="+mn-ea"/>
                <a:cs typeface="+mn-cs"/>
              </a:defRPr>
            </a:lvl7pPr>
            <a:lvl8pPr marL="3200400" algn="l" defTabSz="914400" rtl="0" eaLnBrk="1" latinLnBrk="0" hangingPunct="1">
              <a:defRPr sz="2400" kern="1200">
                <a:solidFill>
                  <a:schemeClr val="tx1"/>
                </a:solidFill>
                <a:effectLst>
                  <a:outerShdw blurRad="38100" dist="38100" dir="2700000" algn="tl">
                    <a:srgbClr val="000000">
                      <a:alpha val="43137"/>
                    </a:srgbClr>
                  </a:outerShdw>
                </a:effectLst>
                <a:latin typeface="Times New Roman" pitchFamily="18" charset="0"/>
                <a:ea typeface="+mn-ea"/>
                <a:cs typeface="+mn-cs"/>
              </a:defRPr>
            </a:lvl8pPr>
            <a:lvl9pPr marL="3657600" algn="l" defTabSz="914400" rtl="0" eaLnBrk="1" latinLnBrk="0" hangingPunct="1">
              <a:defRPr sz="2400" kern="1200">
                <a:solidFill>
                  <a:schemeClr val="tx1"/>
                </a:solidFill>
                <a:effectLst>
                  <a:outerShdw blurRad="38100" dist="38100" dir="2700000" algn="tl">
                    <a:srgbClr val="000000">
                      <a:alpha val="43137"/>
                    </a:srgbClr>
                  </a:outerShdw>
                </a:effectLst>
                <a:latin typeface="Times New Roman" pitchFamily="18" charset="0"/>
                <a:ea typeface="+mn-ea"/>
                <a:cs typeface="+mn-cs"/>
              </a:defRPr>
            </a:lvl9pPr>
          </a:lstStyle>
          <a:p>
            <a:pPr defTabSz="4702588">
              <a:defRPr/>
            </a:pPr>
            <a:r>
              <a:rPr lang="en-US" sz="3600" dirty="0">
                <a:solidFill>
                  <a:schemeClr val="bg1"/>
                </a:solidFill>
                <a:effectLst/>
                <a:latin typeface="Amaranth" panose="02000503050000020004" pitchFamily="2" charset="0"/>
              </a:rPr>
              <a:t>Abstract</a:t>
            </a:r>
          </a:p>
        </p:txBody>
      </p:sp>
      <p:sp>
        <p:nvSpPr>
          <p:cNvPr id="56" name="Rectangle 55">
            <a:extLst>
              <a:ext uri="{FF2B5EF4-FFF2-40B4-BE49-F238E27FC236}">
                <a16:creationId xmlns:a16="http://schemas.microsoft.com/office/drawing/2014/main" xmlns="" id="{8C463412-CC68-4A0F-AE72-68EF99EB2F46}"/>
              </a:ext>
            </a:extLst>
          </p:cNvPr>
          <p:cNvSpPr>
            <a:spLocks noChangeArrowheads="1"/>
          </p:cNvSpPr>
          <p:nvPr/>
        </p:nvSpPr>
        <p:spPr bwMode="auto">
          <a:xfrm>
            <a:off x="671912" y="18016401"/>
            <a:ext cx="10058400" cy="856940"/>
          </a:xfrm>
          <a:prstGeom prst="rect">
            <a:avLst/>
          </a:prstGeom>
          <a:solidFill>
            <a:srgbClr val="03AD80"/>
          </a:solidFill>
          <a:ln w="12700">
            <a:noFill/>
            <a:miter lim="800000"/>
          </a:ln>
        </p:spPr>
        <p:txBody>
          <a:bodyPr wrap="none" lIns="274320" tIns="73152" rIns="274320" bIns="68563" anchor="ctr" anchorCtr="0"/>
          <a:lstStyle>
            <a:defPPr>
              <a:defRPr lang="en-US"/>
            </a:defPPr>
            <a:lvl1pPr algn="l" rtl="0" eaLnBrk="0" fontAlgn="base" hangingPunct="0">
              <a:spcBef>
                <a:spcPct val="0"/>
              </a:spcBef>
              <a:spcAft>
                <a:spcPct val="0"/>
              </a:spcAft>
              <a:defRPr sz="2400" kern="1200">
                <a:solidFill>
                  <a:schemeClr val="tx1"/>
                </a:solidFill>
                <a:effectLst>
                  <a:outerShdw blurRad="38100" dist="38100" dir="2700000" algn="tl">
                    <a:srgbClr val="000000">
                      <a:alpha val="43137"/>
                    </a:srgbClr>
                  </a:outerShdw>
                </a:effectLst>
                <a:latin typeface="Times New Roman" pitchFamily="18" charset="0"/>
                <a:ea typeface="+mn-ea"/>
                <a:cs typeface="+mn-cs"/>
              </a:defRPr>
            </a:lvl1pPr>
            <a:lvl2pPr marL="457200" algn="l" rtl="0" eaLnBrk="0" fontAlgn="base" hangingPunct="0">
              <a:spcBef>
                <a:spcPct val="0"/>
              </a:spcBef>
              <a:spcAft>
                <a:spcPct val="0"/>
              </a:spcAft>
              <a:defRPr sz="2400" kern="1200">
                <a:solidFill>
                  <a:schemeClr val="tx1"/>
                </a:solidFill>
                <a:effectLst>
                  <a:outerShdw blurRad="38100" dist="38100" dir="2700000" algn="tl">
                    <a:srgbClr val="000000">
                      <a:alpha val="43137"/>
                    </a:srgbClr>
                  </a:outerShdw>
                </a:effectLst>
                <a:latin typeface="Times New Roman" pitchFamily="18" charset="0"/>
                <a:ea typeface="+mn-ea"/>
                <a:cs typeface="+mn-cs"/>
              </a:defRPr>
            </a:lvl2pPr>
            <a:lvl3pPr marL="914400" algn="l" rtl="0" eaLnBrk="0" fontAlgn="base" hangingPunct="0">
              <a:spcBef>
                <a:spcPct val="0"/>
              </a:spcBef>
              <a:spcAft>
                <a:spcPct val="0"/>
              </a:spcAft>
              <a:defRPr sz="2400" kern="1200">
                <a:solidFill>
                  <a:schemeClr val="tx1"/>
                </a:solidFill>
                <a:effectLst>
                  <a:outerShdw blurRad="38100" dist="38100" dir="2700000" algn="tl">
                    <a:srgbClr val="000000">
                      <a:alpha val="43137"/>
                    </a:srgbClr>
                  </a:outerShdw>
                </a:effectLst>
                <a:latin typeface="Times New Roman" pitchFamily="18" charset="0"/>
                <a:ea typeface="+mn-ea"/>
                <a:cs typeface="+mn-cs"/>
              </a:defRPr>
            </a:lvl3pPr>
            <a:lvl4pPr marL="1371600" algn="l" rtl="0" eaLnBrk="0" fontAlgn="base" hangingPunct="0">
              <a:spcBef>
                <a:spcPct val="0"/>
              </a:spcBef>
              <a:spcAft>
                <a:spcPct val="0"/>
              </a:spcAft>
              <a:defRPr sz="2400" kern="1200">
                <a:solidFill>
                  <a:schemeClr val="tx1"/>
                </a:solidFill>
                <a:effectLst>
                  <a:outerShdw blurRad="38100" dist="38100" dir="2700000" algn="tl">
                    <a:srgbClr val="000000">
                      <a:alpha val="43137"/>
                    </a:srgbClr>
                  </a:outerShdw>
                </a:effectLst>
                <a:latin typeface="Times New Roman" pitchFamily="18" charset="0"/>
                <a:ea typeface="+mn-ea"/>
                <a:cs typeface="+mn-cs"/>
              </a:defRPr>
            </a:lvl4pPr>
            <a:lvl5pPr marL="1828800" algn="l" rtl="0" eaLnBrk="0" fontAlgn="base" hangingPunct="0">
              <a:spcBef>
                <a:spcPct val="0"/>
              </a:spcBef>
              <a:spcAft>
                <a:spcPct val="0"/>
              </a:spcAft>
              <a:defRPr sz="2400" kern="1200">
                <a:solidFill>
                  <a:schemeClr val="tx1"/>
                </a:solidFill>
                <a:effectLst>
                  <a:outerShdw blurRad="38100" dist="38100" dir="2700000" algn="tl">
                    <a:srgbClr val="000000">
                      <a:alpha val="43137"/>
                    </a:srgbClr>
                  </a:outerShdw>
                </a:effectLst>
                <a:latin typeface="Times New Roman" pitchFamily="18" charset="0"/>
                <a:ea typeface="+mn-ea"/>
                <a:cs typeface="+mn-cs"/>
              </a:defRPr>
            </a:lvl5pPr>
            <a:lvl6pPr marL="2286000" algn="l" defTabSz="914400" rtl="0" eaLnBrk="1" latinLnBrk="0" hangingPunct="1">
              <a:defRPr sz="2400" kern="1200">
                <a:solidFill>
                  <a:schemeClr val="tx1"/>
                </a:solidFill>
                <a:effectLst>
                  <a:outerShdw blurRad="38100" dist="38100" dir="2700000" algn="tl">
                    <a:srgbClr val="000000">
                      <a:alpha val="43137"/>
                    </a:srgbClr>
                  </a:outerShdw>
                </a:effectLst>
                <a:latin typeface="Times New Roman" pitchFamily="18" charset="0"/>
                <a:ea typeface="+mn-ea"/>
                <a:cs typeface="+mn-cs"/>
              </a:defRPr>
            </a:lvl6pPr>
            <a:lvl7pPr marL="2743200" algn="l" defTabSz="914400" rtl="0" eaLnBrk="1" latinLnBrk="0" hangingPunct="1">
              <a:defRPr sz="2400" kern="1200">
                <a:solidFill>
                  <a:schemeClr val="tx1"/>
                </a:solidFill>
                <a:effectLst>
                  <a:outerShdw blurRad="38100" dist="38100" dir="2700000" algn="tl">
                    <a:srgbClr val="000000">
                      <a:alpha val="43137"/>
                    </a:srgbClr>
                  </a:outerShdw>
                </a:effectLst>
                <a:latin typeface="Times New Roman" pitchFamily="18" charset="0"/>
                <a:ea typeface="+mn-ea"/>
                <a:cs typeface="+mn-cs"/>
              </a:defRPr>
            </a:lvl7pPr>
            <a:lvl8pPr marL="3200400" algn="l" defTabSz="914400" rtl="0" eaLnBrk="1" latinLnBrk="0" hangingPunct="1">
              <a:defRPr sz="2400" kern="1200">
                <a:solidFill>
                  <a:schemeClr val="tx1"/>
                </a:solidFill>
                <a:effectLst>
                  <a:outerShdw blurRad="38100" dist="38100" dir="2700000" algn="tl">
                    <a:srgbClr val="000000">
                      <a:alpha val="43137"/>
                    </a:srgbClr>
                  </a:outerShdw>
                </a:effectLst>
                <a:latin typeface="Times New Roman" pitchFamily="18" charset="0"/>
                <a:ea typeface="+mn-ea"/>
                <a:cs typeface="+mn-cs"/>
              </a:defRPr>
            </a:lvl8pPr>
            <a:lvl9pPr marL="3657600" algn="l" defTabSz="914400" rtl="0" eaLnBrk="1" latinLnBrk="0" hangingPunct="1">
              <a:defRPr sz="2400" kern="1200">
                <a:solidFill>
                  <a:schemeClr val="tx1"/>
                </a:solidFill>
                <a:effectLst>
                  <a:outerShdw blurRad="38100" dist="38100" dir="2700000" algn="tl">
                    <a:srgbClr val="000000">
                      <a:alpha val="43137"/>
                    </a:srgbClr>
                  </a:outerShdw>
                </a:effectLst>
                <a:latin typeface="Times New Roman" pitchFamily="18" charset="0"/>
                <a:ea typeface="+mn-ea"/>
                <a:cs typeface="+mn-cs"/>
              </a:defRPr>
            </a:lvl9pPr>
          </a:lstStyle>
          <a:p>
            <a:pPr defTabSz="4702588">
              <a:defRPr/>
            </a:pPr>
            <a:r>
              <a:rPr lang="en-US" sz="3600" dirty="0">
                <a:solidFill>
                  <a:schemeClr val="bg1"/>
                </a:solidFill>
                <a:effectLst/>
                <a:latin typeface="Amaranth" panose="02000503050000020004" pitchFamily="2" charset="0"/>
              </a:rPr>
              <a:t>Problem Statement</a:t>
            </a:r>
          </a:p>
        </p:txBody>
      </p:sp>
      <p:sp>
        <p:nvSpPr>
          <p:cNvPr id="47" name="Rectangle 46">
            <a:extLst>
              <a:ext uri="{FF2B5EF4-FFF2-40B4-BE49-F238E27FC236}">
                <a16:creationId xmlns:a16="http://schemas.microsoft.com/office/drawing/2014/main" xmlns="" id="{868B6862-5CC5-4906-AC03-EA9661AD1346}"/>
              </a:ext>
            </a:extLst>
          </p:cNvPr>
          <p:cNvSpPr>
            <a:spLocks noChangeArrowheads="1"/>
          </p:cNvSpPr>
          <p:nvPr/>
        </p:nvSpPr>
        <p:spPr bwMode="auto">
          <a:xfrm>
            <a:off x="11499932" y="7517021"/>
            <a:ext cx="10058400" cy="856940"/>
          </a:xfrm>
          <a:prstGeom prst="rect">
            <a:avLst/>
          </a:prstGeom>
          <a:solidFill>
            <a:srgbClr val="03AD80"/>
          </a:solidFill>
          <a:ln w="12700">
            <a:noFill/>
            <a:miter lim="800000"/>
          </a:ln>
        </p:spPr>
        <p:txBody>
          <a:bodyPr wrap="none" lIns="274320" tIns="73152" rIns="274320" bIns="68563" anchor="ctr" anchorCtr="0"/>
          <a:lstStyle>
            <a:defPPr>
              <a:defRPr lang="en-US"/>
            </a:defPPr>
            <a:lvl1pPr algn="l" rtl="0" eaLnBrk="0" fontAlgn="base" hangingPunct="0">
              <a:spcBef>
                <a:spcPct val="0"/>
              </a:spcBef>
              <a:spcAft>
                <a:spcPct val="0"/>
              </a:spcAft>
              <a:defRPr sz="2400" kern="1200">
                <a:solidFill>
                  <a:schemeClr val="tx1"/>
                </a:solidFill>
                <a:effectLst>
                  <a:outerShdw blurRad="38100" dist="38100" dir="2700000" algn="tl">
                    <a:srgbClr val="000000">
                      <a:alpha val="43137"/>
                    </a:srgbClr>
                  </a:outerShdw>
                </a:effectLst>
                <a:latin typeface="Times New Roman" pitchFamily="18" charset="0"/>
                <a:ea typeface="+mn-ea"/>
                <a:cs typeface="+mn-cs"/>
              </a:defRPr>
            </a:lvl1pPr>
            <a:lvl2pPr marL="457200" algn="l" rtl="0" eaLnBrk="0" fontAlgn="base" hangingPunct="0">
              <a:spcBef>
                <a:spcPct val="0"/>
              </a:spcBef>
              <a:spcAft>
                <a:spcPct val="0"/>
              </a:spcAft>
              <a:defRPr sz="2400" kern="1200">
                <a:solidFill>
                  <a:schemeClr val="tx1"/>
                </a:solidFill>
                <a:effectLst>
                  <a:outerShdw blurRad="38100" dist="38100" dir="2700000" algn="tl">
                    <a:srgbClr val="000000">
                      <a:alpha val="43137"/>
                    </a:srgbClr>
                  </a:outerShdw>
                </a:effectLst>
                <a:latin typeface="Times New Roman" pitchFamily="18" charset="0"/>
                <a:ea typeface="+mn-ea"/>
                <a:cs typeface="+mn-cs"/>
              </a:defRPr>
            </a:lvl2pPr>
            <a:lvl3pPr marL="914400" algn="l" rtl="0" eaLnBrk="0" fontAlgn="base" hangingPunct="0">
              <a:spcBef>
                <a:spcPct val="0"/>
              </a:spcBef>
              <a:spcAft>
                <a:spcPct val="0"/>
              </a:spcAft>
              <a:defRPr sz="2400" kern="1200">
                <a:solidFill>
                  <a:schemeClr val="tx1"/>
                </a:solidFill>
                <a:effectLst>
                  <a:outerShdw blurRad="38100" dist="38100" dir="2700000" algn="tl">
                    <a:srgbClr val="000000">
                      <a:alpha val="43137"/>
                    </a:srgbClr>
                  </a:outerShdw>
                </a:effectLst>
                <a:latin typeface="Times New Roman" pitchFamily="18" charset="0"/>
                <a:ea typeface="+mn-ea"/>
                <a:cs typeface="+mn-cs"/>
              </a:defRPr>
            </a:lvl3pPr>
            <a:lvl4pPr marL="1371600" algn="l" rtl="0" eaLnBrk="0" fontAlgn="base" hangingPunct="0">
              <a:spcBef>
                <a:spcPct val="0"/>
              </a:spcBef>
              <a:spcAft>
                <a:spcPct val="0"/>
              </a:spcAft>
              <a:defRPr sz="2400" kern="1200">
                <a:solidFill>
                  <a:schemeClr val="tx1"/>
                </a:solidFill>
                <a:effectLst>
                  <a:outerShdw blurRad="38100" dist="38100" dir="2700000" algn="tl">
                    <a:srgbClr val="000000">
                      <a:alpha val="43137"/>
                    </a:srgbClr>
                  </a:outerShdw>
                </a:effectLst>
                <a:latin typeface="Times New Roman" pitchFamily="18" charset="0"/>
                <a:ea typeface="+mn-ea"/>
                <a:cs typeface="+mn-cs"/>
              </a:defRPr>
            </a:lvl4pPr>
            <a:lvl5pPr marL="1828800" algn="l" rtl="0" eaLnBrk="0" fontAlgn="base" hangingPunct="0">
              <a:spcBef>
                <a:spcPct val="0"/>
              </a:spcBef>
              <a:spcAft>
                <a:spcPct val="0"/>
              </a:spcAft>
              <a:defRPr sz="2400" kern="1200">
                <a:solidFill>
                  <a:schemeClr val="tx1"/>
                </a:solidFill>
                <a:effectLst>
                  <a:outerShdw blurRad="38100" dist="38100" dir="2700000" algn="tl">
                    <a:srgbClr val="000000">
                      <a:alpha val="43137"/>
                    </a:srgbClr>
                  </a:outerShdw>
                </a:effectLst>
                <a:latin typeface="Times New Roman" pitchFamily="18" charset="0"/>
                <a:ea typeface="+mn-ea"/>
                <a:cs typeface="+mn-cs"/>
              </a:defRPr>
            </a:lvl5pPr>
            <a:lvl6pPr marL="2286000" algn="l" defTabSz="914400" rtl="0" eaLnBrk="1" latinLnBrk="0" hangingPunct="1">
              <a:defRPr sz="2400" kern="1200">
                <a:solidFill>
                  <a:schemeClr val="tx1"/>
                </a:solidFill>
                <a:effectLst>
                  <a:outerShdw blurRad="38100" dist="38100" dir="2700000" algn="tl">
                    <a:srgbClr val="000000">
                      <a:alpha val="43137"/>
                    </a:srgbClr>
                  </a:outerShdw>
                </a:effectLst>
                <a:latin typeface="Times New Roman" pitchFamily="18" charset="0"/>
                <a:ea typeface="+mn-ea"/>
                <a:cs typeface="+mn-cs"/>
              </a:defRPr>
            </a:lvl6pPr>
            <a:lvl7pPr marL="2743200" algn="l" defTabSz="914400" rtl="0" eaLnBrk="1" latinLnBrk="0" hangingPunct="1">
              <a:defRPr sz="2400" kern="1200">
                <a:solidFill>
                  <a:schemeClr val="tx1"/>
                </a:solidFill>
                <a:effectLst>
                  <a:outerShdw blurRad="38100" dist="38100" dir="2700000" algn="tl">
                    <a:srgbClr val="000000">
                      <a:alpha val="43137"/>
                    </a:srgbClr>
                  </a:outerShdw>
                </a:effectLst>
                <a:latin typeface="Times New Roman" pitchFamily="18" charset="0"/>
                <a:ea typeface="+mn-ea"/>
                <a:cs typeface="+mn-cs"/>
              </a:defRPr>
            </a:lvl7pPr>
            <a:lvl8pPr marL="3200400" algn="l" defTabSz="914400" rtl="0" eaLnBrk="1" latinLnBrk="0" hangingPunct="1">
              <a:defRPr sz="2400" kern="1200">
                <a:solidFill>
                  <a:schemeClr val="tx1"/>
                </a:solidFill>
                <a:effectLst>
                  <a:outerShdw blurRad="38100" dist="38100" dir="2700000" algn="tl">
                    <a:srgbClr val="000000">
                      <a:alpha val="43137"/>
                    </a:srgbClr>
                  </a:outerShdw>
                </a:effectLst>
                <a:latin typeface="Times New Roman" pitchFamily="18" charset="0"/>
                <a:ea typeface="+mn-ea"/>
                <a:cs typeface="+mn-cs"/>
              </a:defRPr>
            </a:lvl8pPr>
            <a:lvl9pPr marL="3657600" algn="l" defTabSz="914400" rtl="0" eaLnBrk="1" latinLnBrk="0" hangingPunct="1">
              <a:defRPr sz="2400" kern="1200">
                <a:solidFill>
                  <a:schemeClr val="tx1"/>
                </a:solidFill>
                <a:effectLst>
                  <a:outerShdw blurRad="38100" dist="38100" dir="2700000" algn="tl">
                    <a:srgbClr val="000000">
                      <a:alpha val="43137"/>
                    </a:srgbClr>
                  </a:outerShdw>
                </a:effectLst>
                <a:latin typeface="Times New Roman" pitchFamily="18" charset="0"/>
                <a:ea typeface="+mn-ea"/>
                <a:cs typeface="+mn-cs"/>
              </a:defRPr>
            </a:lvl9pPr>
          </a:lstStyle>
          <a:p>
            <a:pPr defTabSz="4702588">
              <a:defRPr/>
            </a:pPr>
            <a:r>
              <a:rPr lang="en-US" sz="3600" dirty="0">
                <a:solidFill>
                  <a:schemeClr val="bg1"/>
                </a:solidFill>
                <a:effectLst/>
                <a:latin typeface="Amaranth" panose="02000503050000020004" pitchFamily="2" charset="0"/>
              </a:rPr>
              <a:t>Methodology</a:t>
            </a:r>
          </a:p>
        </p:txBody>
      </p:sp>
      <p:sp>
        <p:nvSpPr>
          <p:cNvPr id="50" name="Rectangle 49">
            <a:extLst>
              <a:ext uri="{FF2B5EF4-FFF2-40B4-BE49-F238E27FC236}">
                <a16:creationId xmlns:a16="http://schemas.microsoft.com/office/drawing/2014/main" xmlns="" id="{3D96BB99-3F6E-4E73-BA6B-A122D83B12A2}"/>
              </a:ext>
            </a:extLst>
          </p:cNvPr>
          <p:cNvSpPr>
            <a:spLocks noChangeArrowheads="1"/>
          </p:cNvSpPr>
          <p:nvPr/>
        </p:nvSpPr>
        <p:spPr bwMode="auto">
          <a:xfrm>
            <a:off x="22327952" y="7517021"/>
            <a:ext cx="10058400" cy="856940"/>
          </a:xfrm>
          <a:prstGeom prst="rect">
            <a:avLst/>
          </a:prstGeom>
          <a:solidFill>
            <a:srgbClr val="03AD80"/>
          </a:solidFill>
          <a:ln w="12700">
            <a:noFill/>
            <a:miter lim="800000"/>
          </a:ln>
        </p:spPr>
        <p:txBody>
          <a:bodyPr wrap="none" lIns="274320" tIns="73152" rIns="274320" bIns="68563" anchor="ctr" anchorCtr="0"/>
          <a:lstStyle>
            <a:defPPr>
              <a:defRPr lang="en-US"/>
            </a:defPPr>
            <a:lvl1pPr algn="l" rtl="0" eaLnBrk="0" fontAlgn="base" hangingPunct="0">
              <a:spcBef>
                <a:spcPct val="0"/>
              </a:spcBef>
              <a:spcAft>
                <a:spcPct val="0"/>
              </a:spcAft>
              <a:defRPr sz="2400" kern="1200">
                <a:solidFill>
                  <a:schemeClr val="tx1"/>
                </a:solidFill>
                <a:effectLst>
                  <a:outerShdw blurRad="38100" dist="38100" dir="2700000" algn="tl">
                    <a:srgbClr val="000000">
                      <a:alpha val="43137"/>
                    </a:srgbClr>
                  </a:outerShdw>
                </a:effectLst>
                <a:latin typeface="Times New Roman" pitchFamily="18" charset="0"/>
                <a:ea typeface="+mn-ea"/>
                <a:cs typeface="+mn-cs"/>
              </a:defRPr>
            </a:lvl1pPr>
            <a:lvl2pPr marL="457200" algn="l" rtl="0" eaLnBrk="0" fontAlgn="base" hangingPunct="0">
              <a:spcBef>
                <a:spcPct val="0"/>
              </a:spcBef>
              <a:spcAft>
                <a:spcPct val="0"/>
              </a:spcAft>
              <a:defRPr sz="2400" kern="1200">
                <a:solidFill>
                  <a:schemeClr val="tx1"/>
                </a:solidFill>
                <a:effectLst>
                  <a:outerShdw blurRad="38100" dist="38100" dir="2700000" algn="tl">
                    <a:srgbClr val="000000">
                      <a:alpha val="43137"/>
                    </a:srgbClr>
                  </a:outerShdw>
                </a:effectLst>
                <a:latin typeface="Times New Roman" pitchFamily="18" charset="0"/>
                <a:ea typeface="+mn-ea"/>
                <a:cs typeface="+mn-cs"/>
              </a:defRPr>
            </a:lvl2pPr>
            <a:lvl3pPr marL="914400" algn="l" rtl="0" eaLnBrk="0" fontAlgn="base" hangingPunct="0">
              <a:spcBef>
                <a:spcPct val="0"/>
              </a:spcBef>
              <a:spcAft>
                <a:spcPct val="0"/>
              </a:spcAft>
              <a:defRPr sz="2400" kern="1200">
                <a:solidFill>
                  <a:schemeClr val="tx1"/>
                </a:solidFill>
                <a:effectLst>
                  <a:outerShdw blurRad="38100" dist="38100" dir="2700000" algn="tl">
                    <a:srgbClr val="000000">
                      <a:alpha val="43137"/>
                    </a:srgbClr>
                  </a:outerShdw>
                </a:effectLst>
                <a:latin typeface="Times New Roman" pitchFamily="18" charset="0"/>
                <a:ea typeface="+mn-ea"/>
                <a:cs typeface="+mn-cs"/>
              </a:defRPr>
            </a:lvl3pPr>
            <a:lvl4pPr marL="1371600" algn="l" rtl="0" eaLnBrk="0" fontAlgn="base" hangingPunct="0">
              <a:spcBef>
                <a:spcPct val="0"/>
              </a:spcBef>
              <a:spcAft>
                <a:spcPct val="0"/>
              </a:spcAft>
              <a:defRPr sz="2400" kern="1200">
                <a:solidFill>
                  <a:schemeClr val="tx1"/>
                </a:solidFill>
                <a:effectLst>
                  <a:outerShdw blurRad="38100" dist="38100" dir="2700000" algn="tl">
                    <a:srgbClr val="000000">
                      <a:alpha val="43137"/>
                    </a:srgbClr>
                  </a:outerShdw>
                </a:effectLst>
                <a:latin typeface="Times New Roman" pitchFamily="18" charset="0"/>
                <a:ea typeface="+mn-ea"/>
                <a:cs typeface="+mn-cs"/>
              </a:defRPr>
            </a:lvl4pPr>
            <a:lvl5pPr marL="1828800" algn="l" rtl="0" eaLnBrk="0" fontAlgn="base" hangingPunct="0">
              <a:spcBef>
                <a:spcPct val="0"/>
              </a:spcBef>
              <a:spcAft>
                <a:spcPct val="0"/>
              </a:spcAft>
              <a:defRPr sz="2400" kern="1200">
                <a:solidFill>
                  <a:schemeClr val="tx1"/>
                </a:solidFill>
                <a:effectLst>
                  <a:outerShdw blurRad="38100" dist="38100" dir="2700000" algn="tl">
                    <a:srgbClr val="000000">
                      <a:alpha val="43137"/>
                    </a:srgbClr>
                  </a:outerShdw>
                </a:effectLst>
                <a:latin typeface="Times New Roman" pitchFamily="18" charset="0"/>
                <a:ea typeface="+mn-ea"/>
                <a:cs typeface="+mn-cs"/>
              </a:defRPr>
            </a:lvl5pPr>
            <a:lvl6pPr marL="2286000" algn="l" defTabSz="914400" rtl="0" eaLnBrk="1" latinLnBrk="0" hangingPunct="1">
              <a:defRPr sz="2400" kern="1200">
                <a:solidFill>
                  <a:schemeClr val="tx1"/>
                </a:solidFill>
                <a:effectLst>
                  <a:outerShdw blurRad="38100" dist="38100" dir="2700000" algn="tl">
                    <a:srgbClr val="000000">
                      <a:alpha val="43137"/>
                    </a:srgbClr>
                  </a:outerShdw>
                </a:effectLst>
                <a:latin typeface="Times New Roman" pitchFamily="18" charset="0"/>
                <a:ea typeface="+mn-ea"/>
                <a:cs typeface="+mn-cs"/>
              </a:defRPr>
            </a:lvl6pPr>
            <a:lvl7pPr marL="2743200" algn="l" defTabSz="914400" rtl="0" eaLnBrk="1" latinLnBrk="0" hangingPunct="1">
              <a:defRPr sz="2400" kern="1200">
                <a:solidFill>
                  <a:schemeClr val="tx1"/>
                </a:solidFill>
                <a:effectLst>
                  <a:outerShdw blurRad="38100" dist="38100" dir="2700000" algn="tl">
                    <a:srgbClr val="000000">
                      <a:alpha val="43137"/>
                    </a:srgbClr>
                  </a:outerShdw>
                </a:effectLst>
                <a:latin typeface="Times New Roman" pitchFamily="18" charset="0"/>
                <a:ea typeface="+mn-ea"/>
                <a:cs typeface="+mn-cs"/>
              </a:defRPr>
            </a:lvl7pPr>
            <a:lvl8pPr marL="3200400" algn="l" defTabSz="914400" rtl="0" eaLnBrk="1" latinLnBrk="0" hangingPunct="1">
              <a:defRPr sz="2400" kern="1200">
                <a:solidFill>
                  <a:schemeClr val="tx1"/>
                </a:solidFill>
                <a:effectLst>
                  <a:outerShdw blurRad="38100" dist="38100" dir="2700000" algn="tl">
                    <a:srgbClr val="000000">
                      <a:alpha val="43137"/>
                    </a:srgbClr>
                  </a:outerShdw>
                </a:effectLst>
                <a:latin typeface="Times New Roman" pitchFamily="18" charset="0"/>
                <a:ea typeface="+mn-ea"/>
                <a:cs typeface="+mn-cs"/>
              </a:defRPr>
            </a:lvl8pPr>
            <a:lvl9pPr marL="3657600" algn="l" defTabSz="914400" rtl="0" eaLnBrk="1" latinLnBrk="0" hangingPunct="1">
              <a:defRPr sz="2400" kern="1200">
                <a:solidFill>
                  <a:schemeClr val="tx1"/>
                </a:solidFill>
                <a:effectLst>
                  <a:outerShdw blurRad="38100" dist="38100" dir="2700000" algn="tl">
                    <a:srgbClr val="000000">
                      <a:alpha val="43137"/>
                    </a:srgbClr>
                  </a:outerShdw>
                </a:effectLst>
                <a:latin typeface="Times New Roman" pitchFamily="18" charset="0"/>
                <a:ea typeface="+mn-ea"/>
                <a:cs typeface="+mn-cs"/>
              </a:defRPr>
            </a:lvl9pPr>
          </a:lstStyle>
          <a:p>
            <a:pPr defTabSz="4702588">
              <a:defRPr/>
            </a:pPr>
            <a:r>
              <a:rPr lang="en-US" sz="3600" dirty="0">
                <a:solidFill>
                  <a:schemeClr val="bg1"/>
                </a:solidFill>
                <a:effectLst/>
                <a:latin typeface="Amaranth" panose="02000503050000020004" pitchFamily="2" charset="0"/>
              </a:rPr>
              <a:t>Results</a:t>
            </a:r>
          </a:p>
        </p:txBody>
      </p:sp>
      <p:sp>
        <p:nvSpPr>
          <p:cNvPr id="53" name="Rectangle 52">
            <a:extLst>
              <a:ext uri="{FF2B5EF4-FFF2-40B4-BE49-F238E27FC236}">
                <a16:creationId xmlns:a16="http://schemas.microsoft.com/office/drawing/2014/main" xmlns="" id="{0BE282AE-183A-4D49-B152-23A5A101BEA6}"/>
              </a:ext>
            </a:extLst>
          </p:cNvPr>
          <p:cNvSpPr>
            <a:spLocks noChangeArrowheads="1"/>
          </p:cNvSpPr>
          <p:nvPr/>
        </p:nvSpPr>
        <p:spPr bwMode="auto">
          <a:xfrm>
            <a:off x="32802752" y="7563403"/>
            <a:ext cx="10058400" cy="856940"/>
          </a:xfrm>
          <a:prstGeom prst="rect">
            <a:avLst/>
          </a:prstGeom>
          <a:solidFill>
            <a:srgbClr val="03AD80"/>
          </a:solidFill>
          <a:ln w="12700">
            <a:noFill/>
            <a:miter lim="800000"/>
          </a:ln>
        </p:spPr>
        <p:txBody>
          <a:bodyPr wrap="none" lIns="274320" tIns="73152" rIns="274320" bIns="68563" anchor="ctr" anchorCtr="0"/>
          <a:lstStyle>
            <a:defPPr>
              <a:defRPr lang="en-US"/>
            </a:defPPr>
            <a:lvl1pPr algn="l" rtl="0" eaLnBrk="0" fontAlgn="base" hangingPunct="0">
              <a:spcBef>
                <a:spcPct val="0"/>
              </a:spcBef>
              <a:spcAft>
                <a:spcPct val="0"/>
              </a:spcAft>
              <a:defRPr sz="2400" kern="1200">
                <a:solidFill>
                  <a:schemeClr val="tx1"/>
                </a:solidFill>
                <a:effectLst>
                  <a:outerShdw blurRad="38100" dist="38100" dir="2700000" algn="tl">
                    <a:srgbClr val="000000">
                      <a:alpha val="43137"/>
                    </a:srgbClr>
                  </a:outerShdw>
                </a:effectLst>
                <a:latin typeface="Times New Roman" pitchFamily="18" charset="0"/>
                <a:ea typeface="+mn-ea"/>
                <a:cs typeface="+mn-cs"/>
              </a:defRPr>
            </a:lvl1pPr>
            <a:lvl2pPr marL="457200" algn="l" rtl="0" eaLnBrk="0" fontAlgn="base" hangingPunct="0">
              <a:spcBef>
                <a:spcPct val="0"/>
              </a:spcBef>
              <a:spcAft>
                <a:spcPct val="0"/>
              </a:spcAft>
              <a:defRPr sz="2400" kern="1200">
                <a:solidFill>
                  <a:schemeClr val="tx1"/>
                </a:solidFill>
                <a:effectLst>
                  <a:outerShdw blurRad="38100" dist="38100" dir="2700000" algn="tl">
                    <a:srgbClr val="000000">
                      <a:alpha val="43137"/>
                    </a:srgbClr>
                  </a:outerShdw>
                </a:effectLst>
                <a:latin typeface="Times New Roman" pitchFamily="18" charset="0"/>
                <a:ea typeface="+mn-ea"/>
                <a:cs typeface="+mn-cs"/>
              </a:defRPr>
            </a:lvl2pPr>
            <a:lvl3pPr marL="914400" algn="l" rtl="0" eaLnBrk="0" fontAlgn="base" hangingPunct="0">
              <a:spcBef>
                <a:spcPct val="0"/>
              </a:spcBef>
              <a:spcAft>
                <a:spcPct val="0"/>
              </a:spcAft>
              <a:defRPr sz="2400" kern="1200">
                <a:solidFill>
                  <a:schemeClr val="tx1"/>
                </a:solidFill>
                <a:effectLst>
                  <a:outerShdw blurRad="38100" dist="38100" dir="2700000" algn="tl">
                    <a:srgbClr val="000000">
                      <a:alpha val="43137"/>
                    </a:srgbClr>
                  </a:outerShdw>
                </a:effectLst>
                <a:latin typeface="Times New Roman" pitchFamily="18" charset="0"/>
                <a:ea typeface="+mn-ea"/>
                <a:cs typeface="+mn-cs"/>
              </a:defRPr>
            </a:lvl3pPr>
            <a:lvl4pPr marL="1371600" algn="l" rtl="0" eaLnBrk="0" fontAlgn="base" hangingPunct="0">
              <a:spcBef>
                <a:spcPct val="0"/>
              </a:spcBef>
              <a:spcAft>
                <a:spcPct val="0"/>
              </a:spcAft>
              <a:defRPr sz="2400" kern="1200">
                <a:solidFill>
                  <a:schemeClr val="tx1"/>
                </a:solidFill>
                <a:effectLst>
                  <a:outerShdw blurRad="38100" dist="38100" dir="2700000" algn="tl">
                    <a:srgbClr val="000000">
                      <a:alpha val="43137"/>
                    </a:srgbClr>
                  </a:outerShdw>
                </a:effectLst>
                <a:latin typeface="Times New Roman" pitchFamily="18" charset="0"/>
                <a:ea typeface="+mn-ea"/>
                <a:cs typeface="+mn-cs"/>
              </a:defRPr>
            </a:lvl4pPr>
            <a:lvl5pPr marL="1828800" algn="l" rtl="0" eaLnBrk="0" fontAlgn="base" hangingPunct="0">
              <a:spcBef>
                <a:spcPct val="0"/>
              </a:spcBef>
              <a:spcAft>
                <a:spcPct val="0"/>
              </a:spcAft>
              <a:defRPr sz="2400" kern="1200">
                <a:solidFill>
                  <a:schemeClr val="tx1"/>
                </a:solidFill>
                <a:effectLst>
                  <a:outerShdw blurRad="38100" dist="38100" dir="2700000" algn="tl">
                    <a:srgbClr val="000000">
                      <a:alpha val="43137"/>
                    </a:srgbClr>
                  </a:outerShdw>
                </a:effectLst>
                <a:latin typeface="Times New Roman" pitchFamily="18" charset="0"/>
                <a:ea typeface="+mn-ea"/>
                <a:cs typeface="+mn-cs"/>
              </a:defRPr>
            </a:lvl5pPr>
            <a:lvl6pPr marL="2286000" algn="l" defTabSz="914400" rtl="0" eaLnBrk="1" latinLnBrk="0" hangingPunct="1">
              <a:defRPr sz="2400" kern="1200">
                <a:solidFill>
                  <a:schemeClr val="tx1"/>
                </a:solidFill>
                <a:effectLst>
                  <a:outerShdw blurRad="38100" dist="38100" dir="2700000" algn="tl">
                    <a:srgbClr val="000000">
                      <a:alpha val="43137"/>
                    </a:srgbClr>
                  </a:outerShdw>
                </a:effectLst>
                <a:latin typeface="Times New Roman" pitchFamily="18" charset="0"/>
                <a:ea typeface="+mn-ea"/>
                <a:cs typeface="+mn-cs"/>
              </a:defRPr>
            </a:lvl6pPr>
            <a:lvl7pPr marL="2743200" algn="l" defTabSz="914400" rtl="0" eaLnBrk="1" latinLnBrk="0" hangingPunct="1">
              <a:defRPr sz="2400" kern="1200">
                <a:solidFill>
                  <a:schemeClr val="tx1"/>
                </a:solidFill>
                <a:effectLst>
                  <a:outerShdw blurRad="38100" dist="38100" dir="2700000" algn="tl">
                    <a:srgbClr val="000000">
                      <a:alpha val="43137"/>
                    </a:srgbClr>
                  </a:outerShdw>
                </a:effectLst>
                <a:latin typeface="Times New Roman" pitchFamily="18" charset="0"/>
                <a:ea typeface="+mn-ea"/>
                <a:cs typeface="+mn-cs"/>
              </a:defRPr>
            </a:lvl7pPr>
            <a:lvl8pPr marL="3200400" algn="l" defTabSz="914400" rtl="0" eaLnBrk="1" latinLnBrk="0" hangingPunct="1">
              <a:defRPr sz="2400" kern="1200">
                <a:solidFill>
                  <a:schemeClr val="tx1"/>
                </a:solidFill>
                <a:effectLst>
                  <a:outerShdw blurRad="38100" dist="38100" dir="2700000" algn="tl">
                    <a:srgbClr val="000000">
                      <a:alpha val="43137"/>
                    </a:srgbClr>
                  </a:outerShdw>
                </a:effectLst>
                <a:latin typeface="Times New Roman" pitchFamily="18" charset="0"/>
                <a:ea typeface="+mn-ea"/>
                <a:cs typeface="+mn-cs"/>
              </a:defRPr>
            </a:lvl8pPr>
            <a:lvl9pPr marL="3657600" algn="l" defTabSz="914400" rtl="0" eaLnBrk="1" latinLnBrk="0" hangingPunct="1">
              <a:defRPr sz="2400" kern="1200">
                <a:solidFill>
                  <a:schemeClr val="tx1"/>
                </a:solidFill>
                <a:effectLst>
                  <a:outerShdw blurRad="38100" dist="38100" dir="2700000" algn="tl">
                    <a:srgbClr val="000000">
                      <a:alpha val="43137"/>
                    </a:srgbClr>
                  </a:outerShdw>
                </a:effectLst>
                <a:latin typeface="Times New Roman" pitchFamily="18" charset="0"/>
                <a:ea typeface="+mn-ea"/>
                <a:cs typeface="+mn-cs"/>
              </a:defRPr>
            </a:lvl9pPr>
          </a:lstStyle>
          <a:p>
            <a:pPr defTabSz="4702588">
              <a:defRPr/>
            </a:pPr>
            <a:r>
              <a:rPr lang="en-US" sz="3600" dirty="0">
                <a:solidFill>
                  <a:schemeClr val="bg1"/>
                </a:solidFill>
                <a:effectLst/>
                <a:latin typeface="Amaranth" panose="02000503050000020004" pitchFamily="2" charset="0"/>
              </a:rPr>
              <a:t>Conclusion</a:t>
            </a:r>
          </a:p>
        </p:txBody>
      </p:sp>
      <p:sp>
        <p:nvSpPr>
          <p:cNvPr id="38" name="Text Box 6">
            <a:extLst>
              <a:ext uri="{FF2B5EF4-FFF2-40B4-BE49-F238E27FC236}">
                <a16:creationId xmlns:a16="http://schemas.microsoft.com/office/drawing/2014/main" xmlns="" id="{58B3357B-4821-4FA8-8444-207C696AAAD4}"/>
              </a:ext>
            </a:extLst>
          </p:cNvPr>
          <p:cNvSpPr txBox="1">
            <a:spLocks noChangeArrowheads="1"/>
          </p:cNvSpPr>
          <p:nvPr/>
        </p:nvSpPr>
        <p:spPr bwMode="auto">
          <a:xfrm>
            <a:off x="900512" y="8719741"/>
            <a:ext cx="9601200" cy="8017579"/>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137160" tIns="68580" rIns="137160" bIns="68580">
            <a:spAutoFit/>
          </a:bodyPr>
          <a:lstStyle>
            <a:defPPr>
              <a:defRPr kern="1200" smtId="4294967295"/>
            </a:defPPr>
            <a:lvl1pPr defTabSz="4703763" eaLnBrk="0" hangingPunct="0">
              <a:defRPr sz="9300">
                <a:solidFill>
                  <a:schemeClr val="tx1"/>
                </a:solidFill>
                <a:latin typeface="Arial"/>
              </a:defRPr>
            </a:lvl1pPr>
            <a:lvl2pPr marL="742950" indent="-285750" defTabSz="4703763" eaLnBrk="0" hangingPunct="0">
              <a:defRPr sz="9300">
                <a:solidFill>
                  <a:schemeClr val="tx1"/>
                </a:solidFill>
                <a:latin typeface="Arial"/>
              </a:defRPr>
            </a:lvl2pPr>
            <a:lvl3pPr marL="1143000" indent="-228600" defTabSz="4703763" eaLnBrk="0" hangingPunct="0">
              <a:defRPr sz="9300">
                <a:solidFill>
                  <a:schemeClr val="tx1"/>
                </a:solidFill>
                <a:latin typeface="Arial"/>
              </a:defRPr>
            </a:lvl3pPr>
            <a:lvl4pPr marL="1600200" indent="-228600" defTabSz="4703763" eaLnBrk="0" hangingPunct="0">
              <a:defRPr sz="9300">
                <a:solidFill>
                  <a:schemeClr val="tx1"/>
                </a:solidFill>
                <a:latin typeface="Arial"/>
              </a:defRPr>
            </a:lvl4pPr>
            <a:lvl5pPr marL="2057400" indent="-228600" defTabSz="4703763" eaLnBrk="0" hangingPunct="0">
              <a:defRPr sz="9300">
                <a:solidFill>
                  <a:schemeClr val="tx1"/>
                </a:solidFill>
                <a:latin typeface="Arial"/>
              </a:defRPr>
            </a:lvl5pPr>
            <a:lvl6pPr marL="2514600" indent="-228600" defTabSz="4703763" eaLnBrk="0" fontAlgn="base" hangingPunct="0">
              <a:spcBef>
                <a:spcPct val="0"/>
              </a:spcBef>
              <a:spcAft>
                <a:spcPct val="0"/>
              </a:spcAft>
              <a:defRPr sz="9300">
                <a:solidFill>
                  <a:schemeClr val="tx1"/>
                </a:solidFill>
                <a:latin typeface="Arial"/>
              </a:defRPr>
            </a:lvl6pPr>
            <a:lvl7pPr marL="2971800" indent="-228600" defTabSz="4703763" eaLnBrk="0" fontAlgn="base" hangingPunct="0">
              <a:spcBef>
                <a:spcPct val="0"/>
              </a:spcBef>
              <a:spcAft>
                <a:spcPct val="0"/>
              </a:spcAft>
              <a:defRPr sz="9300">
                <a:solidFill>
                  <a:schemeClr val="tx1"/>
                </a:solidFill>
                <a:latin typeface="Arial"/>
              </a:defRPr>
            </a:lvl7pPr>
            <a:lvl8pPr marL="3429000" indent="-228600" defTabSz="4703763" eaLnBrk="0" fontAlgn="base" hangingPunct="0">
              <a:spcBef>
                <a:spcPct val="0"/>
              </a:spcBef>
              <a:spcAft>
                <a:spcPct val="0"/>
              </a:spcAft>
              <a:defRPr sz="9300">
                <a:solidFill>
                  <a:schemeClr val="tx1"/>
                </a:solidFill>
                <a:latin typeface="Arial"/>
              </a:defRPr>
            </a:lvl8pPr>
            <a:lvl9pPr marL="3886200" indent="-228600" defTabSz="4703763" eaLnBrk="0" fontAlgn="base" hangingPunct="0">
              <a:spcBef>
                <a:spcPct val="0"/>
              </a:spcBef>
              <a:spcAft>
                <a:spcPct val="0"/>
              </a:spcAft>
              <a:defRPr sz="9300">
                <a:solidFill>
                  <a:schemeClr val="tx1"/>
                </a:solidFill>
                <a:latin typeface="Arial"/>
              </a:defRPr>
            </a:lvl9pPr>
          </a:lstStyle>
          <a:p>
            <a:pPr indent="-228600" defTabSz="457200">
              <a:spcBef>
                <a:spcPts val="1000"/>
              </a:spcBef>
              <a:buClr>
                <a:schemeClr val="accent1"/>
              </a:buClr>
              <a:buSzPct val="80000"/>
              <a:buFont typeface="Wingdings 3" charset="2"/>
              <a:buChar char=""/>
            </a:pPr>
            <a:r>
              <a:rPr lang="en-US" sz="3200" b="0" i="0" dirty="0">
                <a:solidFill>
                  <a:srgbClr val="333333"/>
                </a:solidFill>
                <a:effectLst/>
                <a:latin typeface="Libre Franklin"/>
              </a:rPr>
              <a:t>Intelligent hospital is an application which is developed to retrieve patient’s details easily. In this application doctor directly collects all the information of the patient regarding the disease like patient name, age, gender, B.P, weight blood test, urine test place and the description of the disease. Doctor can analyze the disease of the patient easily with in no time with this information. Doctor can search the symptoms and find the cure to the disease easily. Depending on the result found related to patients symptoms doctor will prescribe medicines to the patient. When doctor finds new symptoms he can add the related information in the database which he can analyze the same disease in future without any waste of time. Doctor can view the graph which shows the level of various disease in various locations.</a:t>
            </a:r>
            <a:endParaRPr lang="en-US" sz="3200" dirty="0">
              <a:solidFill>
                <a:srgbClr val="404040"/>
              </a:solidFill>
            </a:endParaRPr>
          </a:p>
        </p:txBody>
      </p:sp>
      <p:sp>
        <p:nvSpPr>
          <p:cNvPr id="39" name="Text Box 6">
            <a:extLst>
              <a:ext uri="{FF2B5EF4-FFF2-40B4-BE49-F238E27FC236}">
                <a16:creationId xmlns:a16="http://schemas.microsoft.com/office/drawing/2014/main" xmlns="" id="{1B3DAFDC-3567-41A6-899A-8D92E3BE5771}"/>
              </a:ext>
            </a:extLst>
          </p:cNvPr>
          <p:cNvSpPr txBox="1">
            <a:spLocks noChangeArrowheads="1"/>
          </p:cNvSpPr>
          <p:nvPr/>
        </p:nvSpPr>
        <p:spPr bwMode="auto">
          <a:xfrm>
            <a:off x="900512" y="19264013"/>
            <a:ext cx="9601200" cy="12131013"/>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lIns="137160" tIns="68580" rIns="137160" bIns="68580">
            <a:spAutoFit/>
          </a:bodyPr>
          <a:lstStyle>
            <a:defPPr>
              <a:defRPr kern="1200" smtId="4294967295"/>
            </a:defPPr>
            <a:lvl1pPr defTabSz="4703763" eaLnBrk="0" hangingPunct="0">
              <a:defRPr sz="9300">
                <a:solidFill>
                  <a:schemeClr val="tx1"/>
                </a:solidFill>
                <a:latin typeface="Arial"/>
              </a:defRPr>
            </a:lvl1pPr>
            <a:lvl2pPr marL="742950" indent="-285750" defTabSz="4703763" eaLnBrk="0" hangingPunct="0">
              <a:defRPr sz="9300">
                <a:solidFill>
                  <a:schemeClr val="tx1"/>
                </a:solidFill>
                <a:latin typeface="Arial"/>
              </a:defRPr>
            </a:lvl2pPr>
            <a:lvl3pPr marL="1143000" indent="-228600" defTabSz="4703763" eaLnBrk="0" hangingPunct="0">
              <a:defRPr sz="9300">
                <a:solidFill>
                  <a:schemeClr val="tx1"/>
                </a:solidFill>
                <a:latin typeface="Arial"/>
              </a:defRPr>
            </a:lvl3pPr>
            <a:lvl4pPr marL="1600200" indent="-228600" defTabSz="4703763" eaLnBrk="0" hangingPunct="0">
              <a:defRPr sz="9300">
                <a:solidFill>
                  <a:schemeClr val="tx1"/>
                </a:solidFill>
                <a:latin typeface="Arial"/>
              </a:defRPr>
            </a:lvl4pPr>
            <a:lvl5pPr marL="2057400" indent="-228600" defTabSz="4703763" eaLnBrk="0" hangingPunct="0">
              <a:defRPr sz="9300">
                <a:solidFill>
                  <a:schemeClr val="tx1"/>
                </a:solidFill>
                <a:latin typeface="Arial"/>
              </a:defRPr>
            </a:lvl5pPr>
            <a:lvl6pPr marL="2514600" indent="-228600" defTabSz="4703763" eaLnBrk="0" fontAlgn="base" hangingPunct="0">
              <a:spcBef>
                <a:spcPct val="0"/>
              </a:spcBef>
              <a:spcAft>
                <a:spcPct val="0"/>
              </a:spcAft>
              <a:defRPr sz="9300">
                <a:solidFill>
                  <a:schemeClr val="tx1"/>
                </a:solidFill>
                <a:latin typeface="Arial"/>
              </a:defRPr>
            </a:lvl6pPr>
            <a:lvl7pPr marL="2971800" indent="-228600" defTabSz="4703763" eaLnBrk="0" fontAlgn="base" hangingPunct="0">
              <a:spcBef>
                <a:spcPct val="0"/>
              </a:spcBef>
              <a:spcAft>
                <a:spcPct val="0"/>
              </a:spcAft>
              <a:defRPr sz="9300">
                <a:solidFill>
                  <a:schemeClr val="tx1"/>
                </a:solidFill>
                <a:latin typeface="Arial"/>
              </a:defRPr>
            </a:lvl7pPr>
            <a:lvl8pPr marL="3429000" indent="-228600" defTabSz="4703763" eaLnBrk="0" fontAlgn="base" hangingPunct="0">
              <a:spcBef>
                <a:spcPct val="0"/>
              </a:spcBef>
              <a:spcAft>
                <a:spcPct val="0"/>
              </a:spcAft>
              <a:defRPr sz="9300">
                <a:solidFill>
                  <a:schemeClr val="tx1"/>
                </a:solidFill>
                <a:latin typeface="Arial"/>
              </a:defRPr>
            </a:lvl8pPr>
            <a:lvl9pPr marL="3886200" indent="-228600" defTabSz="4703763" eaLnBrk="0" fontAlgn="base" hangingPunct="0">
              <a:spcBef>
                <a:spcPct val="0"/>
              </a:spcBef>
              <a:spcAft>
                <a:spcPct val="0"/>
              </a:spcAft>
              <a:defRPr sz="9300">
                <a:solidFill>
                  <a:schemeClr val="tx1"/>
                </a:solidFill>
                <a:latin typeface="Arial"/>
              </a:defRPr>
            </a:lvl9pPr>
          </a:lstStyle>
          <a:p>
            <a:pPr marL="0" marR="0">
              <a:lnSpc>
                <a:spcPct val="115000"/>
              </a:lnSpc>
              <a:spcBef>
                <a:spcPts val="0"/>
              </a:spcBef>
              <a:spcAft>
                <a:spcPts val="1000"/>
              </a:spcAft>
            </a:pPr>
            <a:r>
              <a:rPr lang="en-US" sz="4000" dirty="0">
                <a:effectLst/>
                <a:latin typeface="Calibri" panose="020F0502020204030204" pitchFamily="34" charset="0"/>
                <a:ea typeface="Calibri" panose="020F0502020204030204" pitchFamily="34" charset="0"/>
                <a:cs typeface="Times New Roman" panose="02020603050405020304" pitchFamily="18" charset="0"/>
              </a:rPr>
              <a:t>The scope of the Intelligent Hospital project is to provide better service to patients with in less </a:t>
            </a:r>
            <a:r>
              <a:rPr lang="en-US" sz="4000" dirty="0" err="1">
                <a:effectLst/>
                <a:latin typeface="Calibri" panose="020F0502020204030204" pitchFamily="34" charset="0"/>
                <a:ea typeface="Calibri" panose="020F0502020204030204" pitchFamily="34" charset="0"/>
                <a:cs typeface="Times New Roman" panose="02020603050405020304" pitchFamily="18" charset="0"/>
              </a:rPr>
              <a:t>time.All</a:t>
            </a:r>
            <a:r>
              <a:rPr lang="en-US" sz="4000" dirty="0">
                <a:effectLst/>
                <a:latin typeface="Calibri" panose="020F0502020204030204" pitchFamily="34" charset="0"/>
                <a:ea typeface="Calibri" panose="020F0502020204030204" pitchFamily="34" charset="0"/>
                <a:cs typeface="Times New Roman" panose="02020603050405020304" pitchFamily="18" charset="0"/>
              </a:rPr>
              <a:t> the details of the patient and the details of the disease and prescribed medicines will be stored in the database which doesn’t lead to data damage or data duplication. This is to notify the doctor about the problem of the patient completely so that doctor can give accurate treatment in less </a:t>
            </a:r>
            <a:r>
              <a:rPr lang="en-US" sz="4000" dirty="0" err="1">
                <a:effectLst/>
                <a:latin typeface="Calibri" panose="020F0502020204030204" pitchFamily="34" charset="0"/>
                <a:ea typeface="Calibri" panose="020F0502020204030204" pitchFamily="34" charset="0"/>
                <a:cs typeface="Times New Roman" panose="02020603050405020304" pitchFamily="18" charset="0"/>
              </a:rPr>
              <a:t>time.To</a:t>
            </a:r>
            <a:r>
              <a:rPr lang="en-US" sz="4000" dirty="0">
                <a:effectLst/>
                <a:latin typeface="Calibri" panose="020F0502020204030204" pitchFamily="34" charset="0"/>
                <a:ea typeface="Calibri" panose="020F0502020204030204" pitchFamily="34" charset="0"/>
                <a:cs typeface="Times New Roman" panose="02020603050405020304" pitchFamily="18" charset="0"/>
              </a:rPr>
              <a:t> provide the doctor to take the information of the patient directly and analyze the disease. Doctor can view the level of disease in various locations in the graph where he can get quick view of the disease and give suggestions to the patients. By these both the doctor’s and patient’s time can be saved.</a:t>
            </a:r>
          </a:p>
        </p:txBody>
      </p:sp>
      <p:sp>
        <p:nvSpPr>
          <p:cNvPr id="64" name="Text Box 6">
            <a:extLst>
              <a:ext uri="{FF2B5EF4-FFF2-40B4-BE49-F238E27FC236}">
                <a16:creationId xmlns:a16="http://schemas.microsoft.com/office/drawing/2014/main" xmlns="" id="{862E7ADB-31DC-4FA6-AC30-3482F9072D83}"/>
              </a:ext>
            </a:extLst>
          </p:cNvPr>
          <p:cNvSpPr txBox="1">
            <a:spLocks noChangeArrowheads="1"/>
          </p:cNvSpPr>
          <p:nvPr/>
        </p:nvSpPr>
        <p:spPr bwMode="auto">
          <a:xfrm>
            <a:off x="11728532" y="8714072"/>
            <a:ext cx="9601200" cy="12237581"/>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lIns="137160" tIns="68580" rIns="137160" bIns="68580">
            <a:spAutoFit/>
          </a:bodyPr>
          <a:lstStyle>
            <a:defPPr>
              <a:defRPr kern="1200" smtId="4294967295"/>
            </a:defPPr>
            <a:lvl1pPr defTabSz="4703763" eaLnBrk="0" hangingPunct="0">
              <a:defRPr sz="9300">
                <a:solidFill>
                  <a:schemeClr val="tx1"/>
                </a:solidFill>
                <a:latin typeface="Arial"/>
              </a:defRPr>
            </a:lvl1pPr>
            <a:lvl2pPr marL="742950" indent="-285750" defTabSz="4703763" eaLnBrk="0" hangingPunct="0">
              <a:defRPr sz="9300">
                <a:solidFill>
                  <a:schemeClr val="tx1"/>
                </a:solidFill>
                <a:latin typeface="Arial"/>
              </a:defRPr>
            </a:lvl2pPr>
            <a:lvl3pPr marL="1143000" indent="-228600" defTabSz="4703763" eaLnBrk="0" hangingPunct="0">
              <a:defRPr sz="9300">
                <a:solidFill>
                  <a:schemeClr val="tx1"/>
                </a:solidFill>
                <a:latin typeface="Arial"/>
              </a:defRPr>
            </a:lvl3pPr>
            <a:lvl4pPr marL="1600200" indent="-228600" defTabSz="4703763" eaLnBrk="0" hangingPunct="0">
              <a:defRPr sz="9300">
                <a:solidFill>
                  <a:schemeClr val="tx1"/>
                </a:solidFill>
                <a:latin typeface="Arial"/>
              </a:defRPr>
            </a:lvl4pPr>
            <a:lvl5pPr marL="2057400" indent="-228600" defTabSz="4703763" eaLnBrk="0" hangingPunct="0">
              <a:defRPr sz="9300">
                <a:solidFill>
                  <a:schemeClr val="tx1"/>
                </a:solidFill>
                <a:latin typeface="Arial"/>
              </a:defRPr>
            </a:lvl5pPr>
            <a:lvl6pPr marL="2514600" indent="-228600" defTabSz="4703763" eaLnBrk="0" fontAlgn="base" hangingPunct="0">
              <a:spcBef>
                <a:spcPct val="0"/>
              </a:spcBef>
              <a:spcAft>
                <a:spcPct val="0"/>
              </a:spcAft>
              <a:defRPr sz="9300">
                <a:solidFill>
                  <a:schemeClr val="tx1"/>
                </a:solidFill>
                <a:latin typeface="Arial"/>
              </a:defRPr>
            </a:lvl6pPr>
            <a:lvl7pPr marL="2971800" indent="-228600" defTabSz="4703763" eaLnBrk="0" fontAlgn="base" hangingPunct="0">
              <a:spcBef>
                <a:spcPct val="0"/>
              </a:spcBef>
              <a:spcAft>
                <a:spcPct val="0"/>
              </a:spcAft>
              <a:defRPr sz="9300">
                <a:solidFill>
                  <a:schemeClr val="tx1"/>
                </a:solidFill>
                <a:latin typeface="Arial"/>
              </a:defRPr>
            </a:lvl7pPr>
            <a:lvl8pPr marL="3429000" indent="-228600" defTabSz="4703763" eaLnBrk="0" fontAlgn="base" hangingPunct="0">
              <a:spcBef>
                <a:spcPct val="0"/>
              </a:spcBef>
              <a:spcAft>
                <a:spcPct val="0"/>
              </a:spcAft>
              <a:defRPr sz="9300">
                <a:solidFill>
                  <a:schemeClr val="tx1"/>
                </a:solidFill>
                <a:latin typeface="Arial"/>
              </a:defRPr>
            </a:lvl8pPr>
            <a:lvl9pPr marL="3886200" indent="-228600" defTabSz="4703763" eaLnBrk="0" fontAlgn="base" hangingPunct="0">
              <a:spcBef>
                <a:spcPct val="0"/>
              </a:spcBef>
              <a:spcAft>
                <a:spcPct val="0"/>
              </a:spcAft>
              <a:defRPr sz="9300">
                <a:solidFill>
                  <a:schemeClr val="tx1"/>
                </a:solidFill>
                <a:latin typeface="Arial"/>
              </a:defRPr>
            </a:lvl9pPr>
          </a:lstStyle>
          <a:p>
            <a:pPr marL="342900" marR="0" lvl="0" indent="-342900">
              <a:lnSpc>
                <a:spcPct val="115000"/>
              </a:lnSpc>
              <a:spcBef>
                <a:spcPts val="0"/>
              </a:spcBef>
              <a:spcAft>
                <a:spcPts val="1000"/>
              </a:spcAft>
              <a:buFont typeface="Wingdings" panose="05000000000000000000" pitchFamily="2" charset="2"/>
              <a:buChar char=""/>
            </a:pPr>
            <a:r>
              <a:rPr lang="en-US" sz="4800" dirty="0">
                <a:effectLst/>
                <a:latin typeface="Calibri" panose="020F0502020204030204" pitchFamily="34" charset="0"/>
                <a:ea typeface="Calibri" panose="020F0502020204030204" pitchFamily="34" charset="0"/>
                <a:cs typeface="Times New Roman" panose="02020603050405020304" pitchFamily="18" charset="0"/>
              </a:rPr>
              <a:t>Doctor can register by entering the information. He can get login by entering the unique username and password. Doctor can add patient details, search the disease by selecting the symptoms and he can view the graph of the disease levels in various locations.</a:t>
            </a:r>
          </a:p>
          <a:p>
            <a:pPr marL="0" marR="0">
              <a:lnSpc>
                <a:spcPct val="115000"/>
              </a:lnSpc>
              <a:spcBef>
                <a:spcPts val="0"/>
              </a:spcBef>
              <a:spcAft>
                <a:spcPts val="1000"/>
              </a:spcAft>
            </a:pPr>
            <a:r>
              <a:rPr lang="en-US" sz="4800" dirty="0">
                <a:effectLst/>
                <a:latin typeface="Calibri" panose="020F0502020204030204" pitchFamily="34" charset="0"/>
                <a:ea typeface="Calibri" panose="020F0502020204030204" pitchFamily="34" charset="0"/>
                <a:cs typeface="Times New Roman" panose="02020603050405020304" pitchFamily="18" charset="0"/>
              </a:rPr>
              <a:t> </a:t>
            </a:r>
          </a:p>
          <a:p>
            <a:pPr marL="342900" indent="-342900">
              <a:lnSpc>
                <a:spcPct val="115000"/>
              </a:lnSpc>
              <a:spcBef>
                <a:spcPts val="0"/>
              </a:spcBef>
              <a:spcAft>
                <a:spcPts val="1000"/>
              </a:spcAft>
              <a:buFont typeface="Wingdings" panose="05000000000000000000" pitchFamily="2" charset="2"/>
              <a:buChar char=""/>
            </a:pPr>
            <a:r>
              <a:rPr lang="en-US" sz="4800" dirty="0">
                <a:effectLst/>
                <a:latin typeface="Calibri" panose="020F0502020204030204" pitchFamily="34" charset="0"/>
                <a:ea typeface="Calibri" panose="020F0502020204030204" pitchFamily="34" charset="0"/>
                <a:cs typeface="Times New Roman" panose="02020603050405020304" pitchFamily="18" charset="0"/>
              </a:rPr>
              <a:t>The help desk module all the details of the patient like name, age, place, gender, problem, date, time, B.P and weight will be added and stored in the database</a:t>
            </a:r>
          </a:p>
        </p:txBody>
      </p:sp>
      <p:sp>
        <p:nvSpPr>
          <p:cNvPr id="251" name="Text Box 6">
            <a:extLst>
              <a:ext uri="{FF2B5EF4-FFF2-40B4-BE49-F238E27FC236}">
                <a16:creationId xmlns:a16="http://schemas.microsoft.com/office/drawing/2014/main" xmlns="" id="{415768D9-2D35-44FA-889C-1EC1DE8F0C08}"/>
              </a:ext>
            </a:extLst>
          </p:cNvPr>
          <p:cNvSpPr txBox="1">
            <a:spLocks noChangeArrowheads="1"/>
          </p:cNvSpPr>
          <p:nvPr/>
        </p:nvSpPr>
        <p:spPr bwMode="auto">
          <a:xfrm>
            <a:off x="22556552" y="8655031"/>
            <a:ext cx="9601200" cy="507831"/>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lIns="137160" tIns="68580" rIns="137160" bIns="68580">
            <a:spAutoFit/>
          </a:bodyPr>
          <a:lstStyle>
            <a:defPPr>
              <a:defRPr kern="1200" smtId="4294967295"/>
            </a:defPPr>
            <a:lvl1pPr defTabSz="4703763" eaLnBrk="0" hangingPunct="0">
              <a:defRPr sz="9300">
                <a:solidFill>
                  <a:schemeClr val="tx1"/>
                </a:solidFill>
                <a:latin typeface="Arial"/>
              </a:defRPr>
            </a:lvl1pPr>
            <a:lvl2pPr marL="742950" indent="-285750" defTabSz="4703763" eaLnBrk="0" hangingPunct="0">
              <a:defRPr sz="9300">
                <a:solidFill>
                  <a:schemeClr val="tx1"/>
                </a:solidFill>
                <a:latin typeface="Arial"/>
              </a:defRPr>
            </a:lvl2pPr>
            <a:lvl3pPr marL="1143000" indent="-228600" defTabSz="4703763" eaLnBrk="0" hangingPunct="0">
              <a:defRPr sz="9300">
                <a:solidFill>
                  <a:schemeClr val="tx1"/>
                </a:solidFill>
                <a:latin typeface="Arial"/>
              </a:defRPr>
            </a:lvl3pPr>
            <a:lvl4pPr marL="1600200" indent="-228600" defTabSz="4703763" eaLnBrk="0" hangingPunct="0">
              <a:defRPr sz="9300">
                <a:solidFill>
                  <a:schemeClr val="tx1"/>
                </a:solidFill>
                <a:latin typeface="Arial"/>
              </a:defRPr>
            </a:lvl4pPr>
            <a:lvl5pPr marL="2057400" indent="-228600" defTabSz="4703763" eaLnBrk="0" hangingPunct="0">
              <a:defRPr sz="9300">
                <a:solidFill>
                  <a:schemeClr val="tx1"/>
                </a:solidFill>
                <a:latin typeface="Arial"/>
              </a:defRPr>
            </a:lvl5pPr>
            <a:lvl6pPr marL="2514600" indent="-228600" defTabSz="4703763" eaLnBrk="0" fontAlgn="base" hangingPunct="0">
              <a:spcBef>
                <a:spcPct val="0"/>
              </a:spcBef>
              <a:spcAft>
                <a:spcPct val="0"/>
              </a:spcAft>
              <a:defRPr sz="9300">
                <a:solidFill>
                  <a:schemeClr val="tx1"/>
                </a:solidFill>
                <a:latin typeface="Arial"/>
              </a:defRPr>
            </a:lvl6pPr>
            <a:lvl7pPr marL="2971800" indent="-228600" defTabSz="4703763" eaLnBrk="0" fontAlgn="base" hangingPunct="0">
              <a:spcBef>
                <a:spcPct val="0"/>
              </a:spcBef>
              <a:spcAft>
                <a:spcPct val="0"/>
              </a:spcAft>
              <a:defRPr sz="9300">
                <a:solidFill>
                  <a:schemeClr val="tx1"/>
                </a:solidFill>
                <a:latin typeface="Arial"/>
              </a:defRPr>
            </a:lvl7pPr>
            <a:lvl8pPr marL="3429000" indent="-228600" defTabSz="4703763" eaLnBrk="0" fontAlgn="base" hangingPunct="0">
              <a:spcBef>
                <a:spcPct val="0"/>
              </a:spcBef>
              <a:spcAft>
                <a:spcPct val="0"/>
              </a:spcAft>
              <a:defRPr sz="9300">
                <a:solidFill>
                  <a:schemeClr val="tx1"/>
                </a:solidFill>
                <a:latin typeface="Arial"/>
              </a:defRPr>
            </a:lvl8pPr>
            <a:lvl9pPr marL="3886200" indent="-228600" defTabSz="4703763" eaLnBrk="0" fontAlgn="base" hangingPunct="0">
              <a:spcBef>
                <a:spcPct val="0"/>
              </a:spcBef>
              <a:spcAft>
                <a:spcPct val="0"/>
              </a:spcAft>
              <a:defRPr sz="9300">
                <a:solidFill>
                  <a:schemeClr val="tx1"/>
                </a:solidFill>
                <a:latin typeface="Arial"/>
              </a:defRPr>
            </a:lvl9pPr>
          </a:lstStyle>
          <a:p>
            <a:endParaRPr lang="en-US" sz="2400" dirty="0">
              <a:latin typeface="Titillium Web" panose="00000500000000000000" pitchFamily="2" charset="0"/>
              <a:ea typeface="Open Sans" panose="020B0606030504020204" pitchFamily="34" charset="0"/>
              <a:cs typeface="Open Sans" panose="020B0606030504020204" pitchFamily="34" charset="0"/>
            </a:endParaRPr>
          </a:p>
        </p:txBody>
      </p:sp>
      <p:sp>
        <p:nvSpPr>
          <p:cNvPr id="259" name="TextBox 258">
            <a:extLst>
              <a:ext uri="{FF2B5EF4-FFF2-40B4-BE49-F238E27FC236}">
                <a16:creationId xmlns:a16="http://schemas.microsoft.com/office/drawing/2014/main" xmlns="" id="{5BA5B394-92CD-4B3C-9507-4B3F124A5E31}"/>
              </a:ext>
            </a:extLst>
          </p:cNvPr>
          <p:cNvSpPr txBox="1"/>
          <p:nvPr/>
        </p:nvSpPr>
        <p:spPr>
          <a:xfrm>
            <a:off x="33364487" y="7794815"/>
            <a:ext cx="9601200" cy="461665"/>
          </a:xfrm>
          <a:prstGeom prst="rect">
            <a:avLst/>
          </a:prstGeom>
          <a:noFill/>
        </p:spPr>
        <p:txBody>
          <a:bodyPr wrap="square" rtlCol="0">
            <a:spAutoFit/>
          </a:bodyPr>
          <a:lstStyle>
            <a:defPPr>
              <a:defRPr kern="1200" smtId="4294967295"/>
            </a:defPPr>
          </a:lstStyle>
          <a:p>
            <a:endParaRPr lang="en-US" sz="2400" dirty="0">
              <a:latin typeface="Titillium Web" panose="00000500000000000000" pitchFamily="2" charset="0"/>
              <a:ea typeface="Open Sans" panose="020B0606030504020204" pitchFamily="34" charset="0"/>
              <a:cs typeface="Open Sans" panose="020B0606030504020204" pitchFamily="34" charset="0"/>
            </a:endParaRPr>
          </a:p>
        </p:txBody>
      </p:sp>
      <p:sp>
        <p:nvSpPr>
          <p:cNvPr id="33" name="TextBox 32">
            <a:extLst>
              <a:ext uri="{FF2B5EF4-FFF2-40B4-BE49-F238E27FC236}">
                <a16:creationId xmlns:a16="http://schemas.microsoft.com/office/drawing/2014/main" xmlns="" id="{C3304497-9189-4A71-9EB1-2E8489C06A8E}"/>
              </a:ext>
            </a:extLst>
          </p:cNvPr>
          <p:cNvSpPr txBox="1"/>
          <p:nvPr/>
        </p:nvSpPr>
        <p:spPr>
          <a:xfrm>
            <a:off x="27889200" y="9493749"/>
            <a:ext cx="21945600" cy="677108"/>
          </a:xfrm>
          <a:prstGeom prst="rect">
            <a:avLst/>
          </a:prstGeom>
          <a:noFill/>
        </p:spPr>
        <p:txBody>
          <a:bodyPr wrap="square">
            <a:spAutoFit/>
          </a:bodyPr>
          <a:lstStyle/>
          <a:p>
            <a:endParaRPr lang="en-US" dirty="0"/>
          </a:p>
        </p:txBody>
      </p:sp>
      <p:pic>
        <p:nvPicPr>
          <p:cNvPr id="1026" name="Picture 2"/>
          <p:cNvPicPr>
            <a:picLocks noChangeAspect="1" noChangeArrowheads="1"/>
          </p:cNvPicPr>
          <p:nvPr/>
        </p:nvPicPr>
        <p:blipFill>
          <a:blip r:embed="rId3" cstate="print"/>
          <a:srcRect/>
          <a:stretch>
            <a:fillRect/>
          </a:stretch>
        </p:blipFill>
        <p:spPr bwMode="auto">
          <a:xfrm>
            <a:off x="22479000" y="12573000"/>
            <a:ext cx="9755187" cy="7620000"/>
          </a:xfrm>
          <a:prstGeom prst="rect">
            <a:avLst/>
          </a:prstGeom>
          <a:noFill/>
          <a:ln w="9525">
            <a:noFill/>
            <a:miter lim="800000"/>
            <a:headEnd/>
            <a:tailEnd/>
          </a:ln>
        </p:spPr>
      </p:pic>
      <p:pic>
        <p:nvPicPr>
          <p:cNvPr id="1027" name="Picture 3"/>
          <p:cNvPicPr>
            <a:picLocks noChangeAspect="1" noChangeArrowheads="1"/>
          </p:cNvPicPr>
          <p:nvPr/>
        </p:nvPicPr>
        <p:blipFill>
          <a:blip r:embed="rId4" cstate="print"/>
          <a:srcRect/>
          <a:stretch>
            <a:fillRect/>
          </a:stretch>
        </p:blipFill>
        <p:spPr bwMode="auto">
          <a:xfrm>
            <a:off x="22479000" y="23012400"/>
            <a:ext cx="9755187" cy="6629400"/>
          </a:xfrm>
          <a:prstGeom prst="rect">
            <a:avLst/>
          </a:prstGeom>
          <a:noFill/>
          <a:ln w="9525">
            <a:noFill/>
            <a:miter lim="800000"/>
            <a:headEnd/>
            <a:tailEnd/>
          </a:ln>
        </p:spPr>
      </p:pic>
      <p:pic>
        <p:nvPicPr>
          <p:cNvPr id="1028" name="Picture 4"/>
          <p:cNvPicPr>
            <a:picLocks noChangeAspect="1" noChangeArrowheads="1"/>
          </p:cNvPicPr>
          <p:nvPr/>
        </p:nvPicPr>
        <p:blipFill>
          <a:blip r:embed="rId5" cstate="print"/>
          <a:srcRect/>
          <a:stretch>
            <a:fillRect/>
          </a:stretch>
        </p:blipFill>
        <p:spPr bwMode="auto">
          <a:xfrm>
            <a:off x="11811000" y="22250400"/>
            <a:ext cx="9525000" cy="6858000"/>
          </a:xfrm>
          <a:prstGeom prst="rect">
            <a:avLst/>
          </a:prstGeom>
          <a:noFill/>
          <a:ln w="9525">
            <a:noFill/>
            <a:miter lim="800000"/>
            <a:headEnd/>
            <a:tailEnd/>
          </a:ln>
        </p:spPr>
      </p:pic>
      <p:pic>
        <p:nvPicPr>
          <p:cNvPr id="1029" name="Picture 5"/>
          <p:cNvPicPr>
            <a:picLocks noChangeAspect="1" noChangeArrowheads="1"/>
          </p:cNvPicPr>
          <p:nvPr/>
        </p:nvPicPr>
        <p:blipFill>
          <a:blip r:embed="rId6" cstate="print"/>
          <a:srcRect/>
          <a:stretch>
            <a:fillRect/>
          </a:stretch>
        </p:blipFill>
        <p:spPr bwMode="auto">
          <a:xfrm>
            <a:off x="0" y="1066800"/>
            <a:ext cx="13639800" cy="6248400"/>
          </a:xfrm>
          <a:prstGeom prst="rect">
            <a:avLst/>
          </a:prstGeom>
          <a:noFill/>
          <a:ln w="9525">
            <a:noFill/>
            <a:miter lim="800000"/>
            <a:headEnd/>
            <a:tailEnd/>
          </a:ln>
        </p:spPr>
      </p:pic>
    </p:spTree>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AS_NET" val="4.0.30319.42000"/>
  <p:tag name="AS_OS" val="Microsoft Windows NT 6.2.9200.0"/>
  <p:tag name="AS_RELEASE_DATE" val="2015.10.08"/>
  <p:tag name="AS_TITLE" val="Aspose.Slides for .NET 4.0"/>
  <p:tag name="AS_VERSION" val="15.8.1.0"/>
</p:tagLst>
</file>

<file path=ppt/theme/theme1.xml><?xml version="1.0" encoding="utf-8"?>
<a:theme xmlns:a="http://schemas.openxmlformats.org/drawingml/2006/main" name="Default Design">
  <a:themeElements>
    <a:clrScheme name="Metro">
      <a:dk1>
        <a:sysClr val="windowText" lastClr="000000"/>
      </a:dk1>
      <a:lt1>
        <a:sysClr val="window" lastClr="FFFFFF"/>
      </a:lt1>
      <a:dk2>
        <a:srgbClr val="4E5B6F"/>
      </a:dk2>
      <a:lt2>
        <a:srgbClr val="D6ECFF"/>
      </a:lt2>
      <a:accent1>
        <a:srgbClr val="7FD13B"/>
      </a:accent1>
      <a:accent2>
        <a:srgbClr val="EA157A"/>
      </a:accent2>
      <a:accent3>
        <a:srgbClr val="FEB80A"/>
      </a:accent3>
      <a:accent4>
        <a:srgbClr val="00ADDC"/>
      </a:accent4>
      <a:accent5>
        <a:srgbClr val="738AC8"/>
      </a:accent5>
      <a:accent6>
        <a:srgbClr val="1AB39F"/>
      </a:accent6>
      <a:hlink>
        <a:srgbClr val="EB8803"/>
      </a:hlink>
      <a:folHlink>
        <a:srgbClr val="5F7791"/>
      </a:folHlink>
    </a:clrScheme>
    <a:fontScheme name="Default Design">
      <a:majorFont>
        <a:latin typeface="Arial"/>
        <a:ea typeface="Arial"/>
        <a:cs typeface="Arial"/>
      </a:majorFont>
      <a:minorFont>
        <a:latin typeface="Arial"/>
        <a:ea typeface="Arial"/>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tileRect/>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tileRect/>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tileRect/>
        </a:gradFill>
        <a:gradFill rotWithShape="1">
          <a:gsLst>
            <a:gs pos="0">
              <a:schemeClr val="phClr">
                <a:tint val="80000"/>
                <a:satMod val="300000"/>
              </a:schemeClr>
            </a:gs>
            <a:gs pos="100000">
              <a:schemeClr val="phClr">
                <a:shade val="30000"/>
                <a:satMod val="200000"/>
              </a:schemeClr>
            </a:gs>
          </a:gsLst>
          <a:path path="circle">
            <a:fillToRect l="50000" t="50000" r="50000" b="50000"/>
          </a:path>
          <a:tileRect/>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703763" rtl="0" eaLnBrk="1" fontAlgn="base" latinLnBrk="0" hangingPunct="1">
          <a:lnSpc>
            <a:spcPct val="100000"/>
          </a:lnSpc>
          <a:spcBef>
            <a:spcPct val="0"/>
          </a:spcBef>
          <a:spcAft>
            <a:spcPct val="0"/>
          </a:spcAft>
          <a:buClrTx/>
          <a:buSzTx/>
          <a:buFontTx/>
          <a:buNone/>
          <a:tabLst/>
          <a:defRPr kumimoji="0" lang="en-US" sz="3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703763" rtl="0" eaLnBrk="1" fontAlgn="base" latinLnBrk="0" hangingPunct="1">
          <a:lnSpc>
            <a:spcPct val="100000"/>
          </a:lnSpc>
          <a:spcBef>
            <a:spcPct val="0"/>
          </a:spcBef>
          <a:spcAft>
            <a:spcPct val="0"/>
          </a:spcAft>
          <a:buClrTx/>
          <a:buSzTx/>
          <a:buFontTx/>
          <a:buNone/>
          <a:tabLst/>
          <a:defRPr kumimoji="0" lang="en-US" sz="38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tileRect/>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tileRect/>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tileRect/>
        </a:gradFill>
        <a:gradFill rotWithShape="1">
          <a:gsLst>
            <a:gs pos="0">
              <a:schemeClr val="phClr">
                <a:tint val="80000"/>
                <a:satMod val="300000"/>
              </a:schemeClr>
            </a:gs>
            <a:gs pos="100000">
              <a:schemeClr val="phClr">
                <a:shade val="30000"/>
                <a:satMod val="200000"/>
              </a:schemeClr>
            </a:gs>
          </a:gsLst>
          <a:path path="circle">
            <a:fillToRect l="50000" t="50000" r="50000" b="50000"/>
          </a:path>
          <a:tileRect/>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2691</TotalTime>
  <Words>587</Words>
  <Application>Microsoft Office PowerPoint</Application>
  <PresentationFormat>Custom</PresentationFormat>
  <Paragraphs>16</Paragraphs>
  <Slides>1</Slides>
  <Notes>1</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vt:i4>
      </vt:variant>
    </vt:vector>
  </HeadingPairs>
  <TitlesOfParts>
    <vt:vector size="12" baseType="lpstr">
      <vt:lpstr>Arial</vt:lpstr>
      <vt:lpstr>Lucida Grande</vt:lpstr>
      <vt:lpstr>Amaranth</vt:lpstr>
      <vt:lpstr>Titillium Web</vt:lpstr>
      <vt:lpstr>Calibri</vt:lpstr>
      <vt:lpstr>Times New Roman</vt:lpstr>
      <vt:lpstr>Libre Franklin</vt:lpstr>
      <vt:lpstr>Wingdings 3</vt:lpstr>
      <vt:lpstr>Wingdings</vt:lpstr>
      <vt:lpstr>Open Sans</vt:lpstr>
      <vt:lpstr>Default Design</vt:lpstr>
      <vt:lpstr>Slide 1</vt:lpstr>
    </vt:vector>
  </TitlesOfParts>
  <Company>Graphicsland</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Scientific poster example</dc:title>
  <dc:subject>Template For Scientific Poster Presentation</dc:subject>
  <dc:creator>Graphicsland/MakeSigns.com</dc:creator>
  <cp:keywords>scientific, research, template, custom, poster, presentation, symposium, printing, PowerPoint, create, design, example, sample, download</cp:keywords>
  <dc:description>Download our scientific poster templates at no cost to you and get one step closer to making a great research poster.</dc:description>
  <cp:lastModifiedBy>sun shine computer</cp:lastModifiedBy>
  <cp:revision>62</cp:revision>
  <dcterms:modified xsi:type="dcterms:W3CDTF">2021-04-15T02:36:33Z</dcterms:modified>
  <cp:category>science research poster</cp:category>
</cp:coreProperties>
</file>